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73" r:id="rId8"/>
    <p:sldId id="261" r:id="rId9"/>
    <p:sldId id="262" r:id="rId10"/>
    <p:sldId id="263" r:id="rId11"/>
    <p:sldId id="264" r:id="rId12"/>
    <p:sldId id="267" r:id="rId13"/>
    <p:sldId id="274" r:id="rId14"/>
    <p:sldId id="277" r:id="rId15"/>
    <p:sldId id="282" r:id="rId16"/>
    <p:sldId id="288" r:id="rId17"/>
    <p:sldId id="278" r:id="rId18"/>
    <p:sldId id="286" r:id="rId19"/>
    <p:sldId id="279" r:id="rId20"/>
    <p:sldId id="26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76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88DD2"/>
    <a:srgbClr val="1A435A"/>
    <a:srgbClr val="08354D"/>
    <a:srgbClr val="194A6F"/>
    <a:srgbClr val="6C8896"/>
    <a:srgbClr val="94A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7" autoAdjust="0"/>
  </p:normalViewPr>
  <p:slideViewPr>
    <p:cSldViewPr>
      <p:cViewPr>
        <p:scale>
          <a:sx n="50" d="100"/>
          <a:sy n="50" d="100"/>
        </p:scale>
        <p:origin x="1164" y="6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6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109.png"/><Relationship Id="rId12" Type="http://schemas.openxmlformats.org/officeDocument/2006/relationships/image" Target="../media/image33.png"/><Relationship Id="rId2" Type="http://schemas.openxmlformats.org/officeDocument/2006/relationships/image" Target="../media/image107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39.png"/><Relationship Id="rId15" Type="http://schemas.openxmlformats.org/officeDocument/2006/relationships/image" Target="../media/image110.png"/><Relationship Id="rId10" Type="http://schemas.openxmlformats.org/officeDocument/2006/relationships/image" Target="../media/image113.png"/><Relationship Id="rId4" Type="http://schemas.openxmlformats.org/officeDocument/2006/relationships/image" Target="../media/image38.png"/><Relationship Id="rId9" Type="http://schemas.openxmlformats.org/officeDocument/2006/relationships/image" Target="../media/image112.png"/><Relationship Id="rId1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109.png"/><Relationship Id="rId12" Type="http://schemas.openxmlformats.org/officeDocument/2006/relationships/image" Target="../media/image33.png"/><Relationship Id="rId17" Type="http://schemas.openxmlformats.org/officeDocument/2006/relationships/image" Target="../media/image119.png"/><Relationship Id="rId2" Type="http://schemas.openxmlformats.org/officeDocument/2006/relationships/image" Target="../media/image107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39.png"/><Relationship Id="rId15" Type="http://schemas.openxmlformats.org/officeDocument/2006/relationships/image" Target="../media/image110.png"/><Relationship Id="rId10" Type="http://schemas.openxmlformats.org/officeDocument/2006/relationships/image" Target="../media/image113.png"/><Relationship Id="rId4" Type="http://schemas.openxmlformats.org/officeDocument/2006/relationships/image" Target="../media/image38.png"/><Relationship Id="rId9" Type="http://schemas.openxmlformats.org/officeDocument/2006/relationships/image" Target="../media/image112.png"/><Relationship Id="rId1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33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57.png"/><Relationship Id="rId21" Type="http://schemas.openxmlformats.org/officeDocument/2006/relationships/image" Target="../media/image129.png"/><Relationship Id="rId7" Type="http://schemas.openxmlformats.org/officeDocument/2006/relationships/image" Target="../media/image123.png"/><Relationship Id="rId12" Type="http://schemas.openxmlformats.org/officeDocument/2006/relationships/image" Target="../media/image61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image" Target="../media/image3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60.png"/><Relationship Id="rId24" Type="http://schemas.openxmlformats.org/officeDocument/2006/relationships/image" Target="../media/image132.png"/><Relationship Id="rId5" Type="http://schemas.openxmlformats.org/officeDocument/2006/relationships/image" Target="../media/image121.png"/><Relationship Id="rId15" Type="http://schemas.openxmlformats.org/officeDocument/2006/relationships/image" Target="../media/image62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59.png"/><Relationship Id="rId19" Type="http://schemas.openxmlformats.org/officeDocument/2006/relationships/image" Target="../media/image127.png"/><Relationship Id="rId4" Type="http://schemas.openxmlformats.org/officeDocument/2006/relationships/image" Target="../media/image120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37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12" Type="http://schemas.openxmlformats.org/officeDocument/2006/relationships/image" Target="../media/image10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62.png"/><Relationship Id="rId5" Type="http://schemas.openxmlformats.org/officeDocument/2006/relationships/image" Target="../media/image120.png"/><Relationship Id="rId10" Type="http://schemas.openxmlformats.org/officeDocument/2006/relationships/image" Target="../media/image45.png"/><Relationship Id="rId4" Type="http://schemas.openxmlformats.org/officeDocument/2006/relationships/image" Target="../media/image57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12" Type="http://schemas.openxmlformats.org/officeDocument/2006/relationships/image" Target="../media/image14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3.png"/><Relationship Id="rId9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49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12" Type="http://schemas.openxmlformats.org/officeDocument/2006/relationships/image" Target="../media/image14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7.jpg"/><Relationship Id="rId5" Type="http://schemas.openxmlformats.org/officeDocument/2006/relationships/image" Target="../media/image138.png"/><Relationship Id="rId10" Type="http://schemas.openxmlformats.org/officeDocument/2006/relationships/image" Target="../media/image146.jpg"/><Relationship Id="rId4" Type="http://schemas.openxmlformats.org/officeDocument/2006/relationships/image" Target="../media/image121.png"/><Relationship Id="rId9" Type="http://schemas.openxmlformats.org/officeDocument/2006/relationships/image" Target="../media/image14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54.jp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12" Type="http://schemas.openxmlformats.org/officeDocument/2006/relationships/image" Target="../media/image15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52.jpg"/><Relationship Id="rId5" Type="http://schemas.openxmlformats.org/officeDocument/2006/relationships/image" Target="../media/image138.png"/><Relationship Id="rId10" Type="http://schemas.openxmlformats.org/officeDocument/2006/relationships/image" Target="../media/image151.jpg"/><Relationship Id="rId4" Type="http://schemas.openxmlformats.org/officeDocument/2006/relationships/image" Target="../media/image121.png"/><Relationship Id="rId9" Type="http://schemas.openxmlformats.org/officeDocument/2006/relationships/image" Target="../media/image150.jpg"/><Relationship Id="rId14" Type="http://schemas.openxmlformats.org/officeDocument/2006/relationships/image" Target="../media/image15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60.jpg"/><Relationship Id="rId3" Type="http://schemas.openxmlformats.org/officeDocument/2006/relationships/image" Target="../media/image121.png"/><Relationship Id="rId7" Type="http://schemas.openxmlformats.org/officeDocument/2006/relationships/image" Target="../media/image139.png"/><Relationship Id="rId12" Type="http://schemas.openxmlformats.org/officeDocument/2006/relationships/image" Target="../media/image159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58.jpg"/><Relationship Id="rId5" Type="http://schemas.openxmlformats.org/officeDocument/2006/relationships/image" Target="../media/image140.png"/><Relationship Id="rId10" Type="http://schemas.openxmlformats.org/officeDocument/2006/relationships/image" Target="../media/image157.jpg"/><Relationship Id="rId4" Type="http://schemas.openxmlformats.org/officeDocument/2006/relationships/image" Target="../media/image3.png"/><Relationship Id="rId9" Type="http://schemas.openxmlformats.org/officeDocument/2006/relationships/image" Target="../media/image15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12" Type="http://schemas.openxmlformats.org/officeDocument/2006/relationships/image" Target="../media/image16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63.jpg"/><Relationship Id="rId5" Type="http://schemas.openxmlformats.org/officeDocument/2006/relationships/image" Target="../media/image138.png"/><Relationship Id="rId10" Type="http://schemas.openxmlformats.org/officeDocument/2006/relationships/image" Target="../media/image162.jpg"/><Relationship Id="rId4" Type="http://schemas.openxmlformats.org/officeDocument/2006/relationships/image" Target="../media/image121.png"/><Relationship Id="rId9" Type="http://schemas.openxmlformats.org/officeDocument/2006/relationships/image" Target="../media/image16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12" Type="http://schemas.openxmlformats.org/officeDocument/2006/relationships/image" Target="../media/image16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67.jpg"/><Relationship Id="rId5" Type="http://schemas.openxmlformats.org/officeDocument/2006/relationships/image" Target="../media/image138.png"/><Relationship Id="rId10" Type="http://schemas.openxmlformats.org/officeDocument/2006/relationships/image" Target="../media/image166.jpg"/><Relationship Id="rId4" Type="http://schemas.openxmlformats.org/officeDocument/2006/relationships/image" Target="../media/image3.png"/><Relationship Id="rId9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36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73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12" Type="http://schemas.openxmlformats.org/officeDocument/2006/relationships/image" Target="../media/image172.png"/><Relationship Id="rId2" Type="http://schemas.openxmlformats.org/officeDocument/2006/relationships/image" Target="../media/image120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71.png"/><Relationship Id="rId5" Type="http://schemas.openxmlformats.org/officeDocument/2006/relationships/image" Target="../media/image138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3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79.png"/><Relationship Id="rId5" Type="http://schemas.openxmlformats.org/officeDocument/2006/relationships/image" Target="../media/image138.png"/><Relationship Id="rId10" Type="http://schemas.openxmlformats.org/officeDocument/2006/relationships/image" Target="../media/image178.png"/><Relationship Id="rId4" Type="http://schemas.openxmlformats.org/officeDocument/2006/relationships/image" Target="../media/image3.png"/><Relationship Id="rId9" Type="http://schemas.openxmlformats.org/officeDocument/2006/relationships/image" Target="../media/image1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12" Type="http://schemas.openxmlformats.org/officeDocument/2006/relationships/image" Target="../media/image18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82.png"/><Relationship Id="rId5" Type="http://schemas.openxmlformats.org/officeDocument/2006/relationships/image" Target="../media/image138.png"/><Relationship Id="rId10" Type="http://schemas.openxmlformats.org/officeDocument/2006/relationships/image" Target="../media/image181.png"/><Relationship Id="rId4" Type="http://schemas.openxmlformats.org/officeDocument/2006/relationships/image" Target="../media/image3.png"/><Relationship Id="rId9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86.png"/><Relationship Id="rId5" Type="http://schemas.openxmlformats.org/officeDocument/2006/relationships/image" Target="../media/image138.png"/><Relationship Id="rId10" Type="http://schemas.openxmlformats.org/officeDocument/2006/relationships/image" Target="../media/image185.png"/><Relationship Id="rId4" Type="http://schemas.openxmlformats.org/officeDocument/2006/relationships/image" Target="../media/image3.png"/><Relationship Id="rId9" Type="http://schemas.openxmlformats.org/officeDocument/2006/relationships/image" Target="../media/image1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12" Type="http://schemas.openxmlformats.org/officeDocument/2006/relationships/image" Target="../media/image19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89.png"/><Relationship Id="rId5" Type="http://schemas.openxmlformats.org/officeDocument/2006/relationships/image" Target="../media/image138.png"/><Relationship Id="rId10" Type="http://schemas.openxmlformats.org/officeDocument/2006/relationships/image" Target="../media/image188.png"/><Relationship Id="rId4" Type="http://schemas.openxmlformats.org/officeDocument/2006/relationships/image" Target="../media/image3.png"/><Relationship Id="rId9" Type="http://schemas.openxmlformats.org/officeDocument/2006/relationships/image" Target="../media/image1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92.png"/><Relationship Id="rId4" Type="http://schemas.openxmlformats.org/officeDocument/2006/relationships/image" Target="../media/image3.png"/><Relationship Id="rId9" Type="http://schemas.openxmlformats.org/officeDocument/2006/relationships/image" Target="../media/image1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92.png"/><Relationship Id="rId4" Type="http://schemas.openxmlformats.org/officeDocument/2006/relationships/image" Target="../media/image3.png"/><Relationship Id="rId9" Type="http://schemas.openxmlformats.org/officeDocument/2006/relationships/image" Target="../media/image1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95.png"/><Relationship Id="rId5" Type="http://schemas.openxmlformats.org/officeDocument/2006/relationships/image" Target="../media/image138.png"/><Relationship Id="rId10" Type="http://schemas.openxmlformats.org/officeDocument/2006/relationships/image" Target="../media/image194.png"/><Relationship Id="rId4" Type="http://schemas.openxmlformats.org/officeDocument/2006/relationships/image" Target="../media/image3.png"/><Relationship Id="rId9" Type="http://schemas.openxmlformats.org/officeDocument/2006/relationships/image" Target="../media/image1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98.png"/><Relationship Id="rId5" Type="http://schemas.openxmlformats.org/officeDocument/2006/relationships/image" Target="../media/image138.png"/><Relationship Id="rId10" Type="http://schemas.openxmlformats.org/officeDocument/2006/relationships/image" Target="../media/image197.png"/><Relationship Id="rId4" Type="http://schemas.openxmlformats.org/officeDocument/2006/relationships/image" Target="../media/image3.png"/><Relationship Id="rId9" Type="http://schemas.openxmlformats.org/officeDocument/2006/relationships/image" Target="../media/image1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1.png"/><Relationship Id="rId7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201.png"/><Relationship Id="rId5" Type="http://schemas.openxmlformats.org/officeDocument/2006/relationships/image" Target="../media/image138.png"/><Relationship Id="rId10" Type="http://schemas.openxmlformats.org/officeDocument/2006/relationships/image" Target="../media/image200.png"/><Relationship Id="rId4" Type="http://schemas.openxmlformats.org/officeDocument/2006/relationships/image" Target="../media/image3.png"/><Relationship Id="rId9" Type="http://schemas.openxmlformats.org/officeDocument/2006/relationships/image" Target="../media/image1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21" Type="http://schemas.openxmlformats.org/officeDocument/2006/relationships/image" Target="../media/image55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19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207.png"/><Relationship Id="rId3" Type="http://schemas.openxmlformats.org/officeDocument/2006/relationships/image" Target="../media/image203.png"/><Relationship Id="rId21" Type="http://schemas.openxmlformats.org/officeDocument/2006/relationships/image" Target="../media/image210.png"/><Relationship Id="rId7" Type="http://schemas.openxmlformats.org/officeDocument/2006/relationships/image" Target="../media/image14.png"/><Relationship Id="rId12" Type="http://schemas.openxmlformats.org/officeDocument/2006/relationships/image" Target="../media/image206.png"/><Relationship Id="rId17" Type="http://schemas.openxmlformats.org/officeDocument/2006/relationships/image" Target="../media/image10.png"/><Relationship Id="rId2" Type="http://schemas.openxmlformats.org/officeDocument/2006/relationships/image" Target="../media/image202.png"/><Relationship Id="rId16" Type="http://schemas.openxmlformats.org/officeDocument/2006/relationships/image" Target="../media/image9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204.png"/><Relationship Id="rId15" Type="http://schemas.openxmlformats.org/officeDocument/2006/relationships/image" Target="../media/image8.png"/><Relationship Id="rId10" Type="http://schemas.openxmlformats.org/officeDocument/2006/relationships/image" Target="../media/image18.png"/><Relationship Id="rId19" Type="http://schemas.openxmlformats.org/officeDocument/2006/relationships/image" Target="../media/image208.png"/><Relationship Id="rId4" Type="http://schemas.openxmlformats.org/officeDocument/2006/relationships/image" Target="../media/image3.png"/><Relationship Id="rId9" Type="http://schemas.openxmlformats.org/officeDocument/2006/relationships/image" Target="../media/image205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3" Type="http://schemas.openxmlformats.org/officeDocument/2006/relationships/image" Target="../media/image57.png"/><Relationship Id="rId21" Type="http://schemas.openxmlformats.org/officeDocument/2006/relationships/image" Target="../media/image70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66.png"/><Relationship Id="rId2" Type="http://schemas.openxmlformats.org/officeDocument/2006/relationships/image" Target="../media/image3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64.png"/><Relationship Id="rId10" Type="http://schemas.openxmlformats.org/officeDocument/2006/relationships/image" Target="../media/image33.png"/><Relationship Id="rId19" Type="http://schemas.openxmlformats.org/officeDocument/2006/relationships/image" Target="../media/image68.png"/><Relationship Id="rId4" Type="http://schemas.openxmlformats.org/officeDocument/2006/relationships/image" Target="../media/image38.png"/><Relationship Id="rId9" Type="http://schemas.openxmlformats.org/officeDocument/2006/relationships/image" Target="../media/image61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5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38.png"/><Relationship Id="rId21" Type="http://schemas.openxmlformats.org/officeDocument/2006/relationships/image" Target="../media/image85.jp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image" Target="../media/image3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10" Type="http://schemas.openxmlformats.org/officeDocument/2006/relationships/image" Target="../media/image43.png"/><Relationship Id="rId19" Type="http://schemas.openxmlformats.org/officeDocument/2006/relationships/image" Target="../media/image83.png"/><Relationship Id="rId4" Type="http://schemas.openxmlformats.org/officeDocument/2006/relationships/image" Target="../media/image39.png"/><Relationship Id="rId9" Type="http://schemas.openxmlformats.org/officeDocument/2006/relationships/image" Target="../media/image75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93.png"/><Relationship Id="rId12" Type="http://schemas.openxmlformats.org/officeDocument/2006/relationships/image" Target="../media/image77.png"/><Relationship Id="rId2" Type="http://schemas.openxmlformats.org/officeDocument/2006/relationships/image" Target="../media/image3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94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75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93.png"/><Relationship Id="rId12" Type="http://schemas.openxmlformats.org/officeDocument/2006/relationships/image" Target="../media/image77.png"/><Relationship Id="rId2" Type="http://schemas.openxmlformats.org/officeDocument/2006/relationships/image" Target="../media/image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96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75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png"/><Relationship Id="rId3" Type="http://schemas.openxmlformats.org/officeDocument/2006/relationships/image" Target="../media/image38.png"/><Relationship Id="rId7" Type="http://schemas.openxmlformats.org/officeDocument/2006/relationships/image" Target="../media/image100.png"/><Relationship Id="rId12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33.png"/><Relationship Id="rId5" Type="http://schemas.openxmlformats.org/officeDocument/2006/relationships/image" Target="../media/image98.png"/><Relationship Id="rId15" Type="http://schemas.openxmlformats.org/officeDocument/2006/relationships/image" Target="../media/image106.png"/><Relationship Id="rId10" Type="http://schemas.openxmlformats.org/officeDocument/2006/relationships/image" Target="../media/image103.png"/><Relationship Id="rId4" Type="http://schemas.openxmlformats.org/officeDocument/2006/relationships/image" Target="../media/image39.png"/><Relationship Id="rId9" Type="http://schemas.openxmlformats.org/officeDocument/2006/relationships/image" Target="../media/image102.png"/><Relationship Id="rId1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7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39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38.png"/><Relationship Id="rId9" Type="http://schemas.openxmlformats.org/officeDocument/2006/relationships/image" Target="../media/image111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66856" y="4668949"/>
            <a:ext cx="20362528" cy="4173108"/>
            <a:chOff x="-14366856" y="4668949"/>
            <a:chExt cx="20362528" cy="41731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66856" y="4668949"/>
              <a:ext cx="20362528" cy="41731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6293" y="5583395"/>
            <a:ext cx="16405931" cy="3362241"/>
            <a:chOff x="12736293" y="5583395"/>
            <a:chExt cx="16405931" cy="3362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6293" y="5583395"/>
              <a:ext cx="16405931" cy="3362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99653" y="5318224"/>
            <a:ext cx="6135490" cy="5885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5228" y="3339755"/>
            <a:ext cx="5371005" cy="25226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11822" y="3202925"/>
            <a:ext cx="2823456" cy="624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00636" y="3783736"/>
            <a:ext cx="181736" cy="181736"/>
            <a:chOff x="3200636" y="3783736"/>
            <a:chExt cx="181736" cy="1817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0636" y="3783736"/>
              <a:ext cx="181736" cy="1817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32569" y="1826870"/>
            <a:ext cx="181736" cy="181736"/>
            <a:chOff x="12932569" y="1826870"/>
            <a:chExt cx="181736" cy="1817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32569" y="1826870"/>
              <a:ext cx="181736" cy="1817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25994" y="3706916"/>
            <a:ext cx="127240" cy="127240"/>
            <a:chOff x="14525994" y="3706916"/>
            <a:chExt cx="127240" cy="1272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25994" y="3706916"/>
              <a:ext cx="127240" cy="1272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52604" y="2611490"/>
            <a:ext cx="127240" cy="127240"/>
            <a:chOff x="4352604" y="2611490"/>
            <a:chExt cx="127240" cy="1272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2604" y="2611490"/>
              <a:ext cx="127240" cy="12724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7892" y="1571885"/>
            <a:ext cx="540436" cy="7221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35788" y="2302214"/>
            <a:ext cx="540445" cy="722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61536" y="4676627"/>
            <a:ext cx="418920" cy="5542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44251" y="3105655"/>
            <a:ext cx="450516" cy="569530"/>
            <a:chOff x="12844251" y="3105655"/>
            <a:chExt cx="450516" cy="5695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60000">
              <a:off x="12844251" y="3105655"/>
              <a:ext cx="450516" cy="5695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81513" y="809243"/>
            <a:ext cx="1394202" cy="1394202"/>
            <a:chOff x="14081513" y="809243"/>
            <a:chExt cx="1394202" cy="13942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81513" y="809243"/>
              <a:ext cx="1394202" cy="13942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97610" y="5583395"/>
            <a:ext cx="972137" cy="3248060"/>
            <a:chOff x="4197610" y="5583395"/>
            <a:chExt cx="972137" cy="324806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97610" y="5583395"/>
              <a:ext cx="972137" cy="32480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10389" y="7290850"/>
            <a:ext cx="1101838" cy="1614414"/>
            <a:chOff x="13210389" y="7290850"/>
            <a:chExt cx="1101838" cy="16144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10389" y="7290850"/>
              <a:ext cx="1101838" cy="16144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85983" y="7510939"/>
            <a:ext cx="2525867" cy="1391295"/>
            <a:chOff x="10685983" y="7510939"/>
            <a:chExt cx="2525867" cy="13912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85983" y="7510939"/>
              <a:ext cx="2525867" cy="1391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69748" y="6378996"/>
            <a:ext cx="1486243" cy="1187300"/>
            <a:chOff x="5169748" y="6378996"/>
            <a:chExt cx="1486243" cy="118730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69748" y="6378996"/>
              <a:ext cx="1486243" cy="11873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33886" y="7271148"/>
            <a:ext cx="3661388" cy="1622192"/>
            <a:chOff x="5633886" y="7271148"/>
            <a:chExt cx="3661388" cy="16221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3886" y="7271148"/>
              <a:ext cx="3661388" cy="16221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353067" y="7838216"/>
            <a:ext cx="1383326" cy="1383326"/>
            <a:chOff x="9353067" y="7838216"/>
            <a:chExt cx="1383326" cy="138332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53067" y="7838216"/>
              <a:ext cx="1383326" cy="13833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038026" y="7840222"/>
            <a:ext cx="757127" cy="1065043"/>
            <a:chOff x="3038026" y="7840222"/>
            <a:chExt cx="757127" cy="106504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38026" y="7840222"/>
              <a:ext cx="757127" cy="10650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644210" y="8215226"/>
            <a:ext cx="502638" cy="707057"/>
            <a:chOff x="14644210" y="8215226"/>
            <a:chExt cx="502638" cy="70705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44210" y="8215226"/>
              <a:ext cx="502638" cy="707057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3448392" y="2966993"/>
            <a:ext cx="633615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1500" dirty="0">
              <a:solidFill>
                <a:srgbClr val="FFFFF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44908" y="2960301"/>
            <a:ext cx="493492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500" dirty="0" smtClean="0">
                <a:solidFill>
                  <a:srgbClr val="FFFFFF"/>
                </a:solidFill>
                <a:latin typeface="THE새나라어른이" panose="02020603020101020101" pitchFamily="18" charset="-127"/>
                <a:ea typeface="THE새나라어른이" panose="02020603020101020101" pitchFamily="18" charset="-127"/>
                <a:cs typeface="THE새나라어른이" panose="02020603020101020101" pitchFamily="18" charset="-127"/>
              </a:rPr>
              <a:t>대한민국</a:t>
            </a:r>
            <a:endParaRPr lang="en-US" altLang="ko-KR" sz="11500" dirty="0">
              <a:solidFill>
                <a:srgbClr val="FFFFFF"/>
              </a:solidFill>
              <a:latin typeface="THE새나라어른이" panose="02020603020101020101" pitchFamily="18" charset="-127"/>
              <a:ea typeface="THE새나라어른이" panose="02020603020101020101" pitchFamily="18" charset="-127"/>
              <a:cs typeface="THE새나라어른이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082169"/>
            <a:ext cx="2100121" cy="752606"/>
            <a:chOff x="-2268188" y="8082169"/>
            <a:chExt cx="4368309" cy="7526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68188" y="8082169"/>
              <a:ext cx="4368309" cy="7526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671" y="8082169"/>
            <a:ext cx="4368309" cy="752606"/>
            <a:chOff x="1163671" y="8082169"/>
            <a:chExt cx="4368309" cy="752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3671" y="8082169"/>
              <a:ext cx="4368309" cy="752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3868" y="1146269"/>
            <a:ext cx="1486605" cy="1963354"/>
            <a:chOff x="5783868" y="1146269"/>
            <a:chExt cx="1486605" cy="19633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598" y="261624"/>
              <a:ext cx="2973211" cy="39267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3868" y="1146269"/>
              <a:ext cx="1486605" cy="19633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88743" y="877361"/>
            <a:ext cx="11115279" cy="8255962"/>
            <a:chOff x="6388743" y="877361"/>
            <a:chExt cx="11115279" cy="82559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823" y="-3115900"/>
              <a:ext cx="22230558" cy="1651192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8743" y="877361"/>
              <a:ext cx="11115279" cy="82559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26125" y="7859810"/>
            <a:ext cx="7782654" cy="749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7002" y="6999434"/>
            <a:ext cx="2408919" cy="2408919"/>
            <a:chOff x="977002" y="6999434"/>
            <a:chExt cx="2408919" cy="24089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002" y="6999434"/>
              <a:ext cx="2408919" cy="24089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17290" y="8220630"/>
            <a:ext cx="353431" cy="912692"/>
            <a:chOff x="3617290" y="8220630"/>
            <a:chExt cx="353431" cy="9126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7290" y="8220630"/>
              <a:ext cx="353431" cy="9126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2646" y="6471097"/>
            <a:ext cx="595074" cy="1001172"/>
            <a:chOff x="1092646" y="6471097"/>
            <a:chExt cx="595074" cy="10011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646" y="6471097"/>
              <a:ext cx="595074" cy="1001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64632" y="6754154"/>
            <a:ext cx="676745" cy="352584"/>
            <a:chOff x="3364632" y="6754154"/>
            <a:chExt cx="676745" cy="3525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4632" y="6754154"/>
              <a:ext cx="676745" cy="352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93585" y="5763916"/>
            <a:ext cx="540239" cy="281464"/>
            <a:chOff x="4693585" y="5763916"/>
            <a:chExt cx="540239" cy="2814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3585" y="5763916"/>
              <a:ext cx="540239" cy="281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30310" y="6865163"/>
            <a:ext cx="678304" cy="678304"/>
            <a:chOff x="4530310" y="6865163"/>
            <a:chExt cx="678304" cy="6783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0310" y="6865163"/>
              <a:ext cx="678304" cy="67830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6675" y="1160208"/>
            <a:ext cx="4527003" cy="31680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5400000">
            <a:off x="5327965" y="1952079"/>
            <a:ext cx="1540806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70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CHAPTER.1-5</a:t>
            </a:r>
            <a:endParaRPr lang="ko-KR" altLang="en-US" sz="147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2536" y="1179258"/>
            <a:ext cx="10457919" cy="7429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52" y="8082169"/>
            <a:ext cx="2086669" cy="752606"/>
            <a:chOff x="-2268188" y="8082169"/>
            <a:chExt cx="4368309" cy="7526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68188" y="8082169"/>
              <a:ext cx="4368309" cy="7526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671" y="8082169"/>
            <a:ext cx="4368309" cy="752606"/>
            <a:chOff x="1163671" y="8082169"/>
            <a:chExt cx="4368309" cy="752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3671" y="8082169"/>
              <a:ext cx="4368309" cy="752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52" y="8825251"/>
            <a:ext cx="18675873" cy="1545482"/>
            <a:chOff x="-84034" y="8825251"/>
            <a:chExt cx="18773359" cy="1545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3868" y="1146269"/>
            <a:ext cx="1486605" cy="1963354"/>
            <a:chOff x="5783868" y="1146269"/>
            <a:chExt cx="1486605" cy="19633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598" y="261624"/>
              <a:ext cx="2973211" cy="39267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3868" y="1146269"/>
              <a:ext cx="1486605" cy="19633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88743" y="877361"/>
            <a:ext cx="11115279" cy="8255962"/>
            <a:chOff x="6388743" y="877361"/>
            <a:chExt cx="11115279" cy="82559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823" y="-3115900"/>
              <a:ext cx="22230558" cy="1651192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8743" y="877361"/>
              <a:ext cx="11115279" cy="82559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26125" y="7859810"/>
            <a:ext cx="7782654" cy="749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7002" y="6999434"/>
            <a:ext cx="2408919" cy="2408919"/>
            <a:chOff x="977002" y="6999434"/>
            <a:chExt cx="2408919" cy="24089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002" y="6999434"/>
              <a:ext cx="2408919" cy="24089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17290" y="8220630"/>
            <a:ext cx="353431" cy="912692"/>
            <a:chOff x="3617290" y="8220630"/>
            <a:chExt cx="353431" cy="9126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7290" y="8220630"/>
              <a:ext cx="353431" cy="9126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2646" y="6471097"/>
            <a:ext cx="595074" cy="1001172"/>
            <a:chOff x="1092646" y="6471097"/>
            <a:chExt cx="595074" cy="10011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646" y="6471097"/>
              <a:ext cx="595074" cy="1001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64632" y="6754154"/>
            <a:ext cx="676745" cy="352584"/>
            <a:chOff x="3364632" y="6754154"/>
            <a:chExt cx="676745" cy="3525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4632" y="6754154"/>
              <a:ext cx="676745" cy="352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93585" y="5763916"/>
            <a:ext cx="540239" cy="281464"/>
            <a:chOff x="4693585" y="5763916"/>
            <a:chExt cx="540239" cy="2814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3585" y="5763916"/>
              <a:ext cx="540239" cy="281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30310" y="6865163"/>
            <a:ext cx="678304" cy="678304"/>
            <a:chOff x="4530310" y="6865163"/>
            <a:chExt cx="678304" cy="6783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0310" y="6865163"/>
              <a:ext cx="678304" cy="67830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6675" y="1160208"/>
            <a:ext cx="4527003" cy="316806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 rot="5400000">
            <a:off x="5327965" y="1952079"/>
            <a:ext cx="1540806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70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CHAPTER.1-5</a:t>
            </a:r>
            <a:endParaRPr lang="ko-KR" altLang="en-US" sz="147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43253" y="5400108"/>
            <a:ext cx="10659711" cy="33042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3253" y="1783023"/>
            <a:ext cx="10709459" cy="3401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063346"/>
            <a:ext cx="6527171" cy="269662"/>
            <a:chOff x="0" y="9063346"/>
            <a:chExt cx="6527171" cy="2696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063346"/>
              <a:ext cx="6527171" cy="2696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83868" y="1146269"/>
            <a:ext cx="1271367" cy="1963354"/>
            <a:chOff x="5783868" y="1146269"/>
            <a:chExt cx="1271367" cy="19633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675" y="1187281"/>
            <a:ext cx="4559518" cy="29446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5089368" y="1934612"/>
            <a:ext cx="1962635" cy="3295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69748" y="877361"/>
            <a:ext cx="11058824" cy="8530992"/>
            <a:chOff x="6369748" y="877361"/>
            <a:chExt cx="11058824" cy="8530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544" y="-3248928"/>
              <a:ext cx="22117647" cy="1706198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9748" y="877361"/>
              <a:ext cx="11058824" cy="85309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7938" y="8145985"/>
            <a:ext cx="895380" cy="774503"/>
            <a:chOff x="1037938" y="8145985"/>
            <a:chExt cx="895380" cy="7745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938" y="8145985"/>
              <a:ext cx="895380" cy="7745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10492" y="7337560"/>
            <a:ext cx="2674667" cy="1616851"/>
            <a:chOff x="2010492" y="7337560"/>
            <a:chExt cx="2674667" cy="16168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10492" y="7337560"/>
              <a:ext cx="2674667" cy="1616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67897" y="8401630"/>
            <a:ext cx="427531" cy="630468"/>
            <a:chOff x="4867897" y="8401630"/>
            <a:chExt cx="427531" cy="6304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7897" y="8401630"/>
              <a:ext cx="427531" cy="6304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64632" y="6754154"/>
            <a:ext cx="676745" cy="352584"/>
            <a:chOff x="3364632" y="6754154"/>
            <a:chExt cx="676745" cy="3525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64632" y="6754154"/>
              <a:ext cx="676745" cy="3525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93585" y="5778958"/>
            <a:ext cx="540239" cy="281464"/>
            <a:chOff x="4693585" y="5778958"/>
            <a:chExt cx="540239" cy="2814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93585" y="5778958"/>
              <a:ext cx="540239" cy="2814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8842" y="6326761"/>
            <a:ext cx="540239" cy="281464"/>
            <a:chOff x="1148842" y="6326761"/>
            <a:chExt cx="540239" cy="2814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8842" y="6326761"/>
              <a:ext cx="540239" cy="281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45975" y="8687358"/>
            <a:ext cx="812016" cy="812016"/>
            <a:chOff x="5245975" y="8687358"/>
            <a:chExt cx="812016" cy="81201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45975" y="8687358"/>
              <a:ext cx="812016" cy="8120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69066" y="1146269"/>
            <a:ext cx="8054007" cy="1857011"/>
            <a:chOff x="8669066" y="1146269"/>
            <a:chExt cx="8054007" cy="18570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69066" y="1146269"/>
              <a:ext cx="8054007" cy="18570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75246" y="1146269"/>
            <a:ext cx="1673529" cy="1837964"/>
            <a:chOff x="7075246" y="1146269"/>
            <a:chExt cx="1673529" cy="183796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75246" y="1146269"/>
              <a:ext cx="1673529" cy="183796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58163" y="1990201"/>
            <a:ext cx="1066166" cy="4589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58163" y="1531420"/>
            <a:ext cx="1131709" cy="45893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669066" y="3298158"/>
            <a:ext cx="8054007" cy="1655859"/>
            <a:chOff x="8669066" y="3298158"/>
            <a:chExt cx="8054007" cy="165585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69066" y="3298158"/>
              <a:ext cx="8054007" cy="165585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75246" y="3298158"/>
            <a:ext cx="1673529" cy="1655859"/>
            <a:chOff x="7075246" y="3298158"/>
            <a:chExt cx="1673529" cy="165585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75246" y="3298158"/>
              <a:ext cx="1673529" cy="165585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32763" y="4154795"/>
            <a:ext cx="1066166" cy="45893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58166" y="3680007"/>
            <a:ext cx="1159452" cy="4589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644464" y="5253456"/>
            <a:ext cx="8030805" cy="1651089"/>
            <a:chOff x="8644464" y="5253456"/>
            <a:chExt cx="8030805" cy="16510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4464" y="5253456"/>
              <a:ext cx="8030805" cy="16510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55235" y="5253456"/>
            <a:ext cx="1668708" cy="1651089"/>
            <a:chOff x="7055235" y="5253456"/>
            <a:chExt cx="1668708" cy="165108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55235" y="5253456"/>
              <a:ext cx="1668708" cy="165108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237621" y="6094963"/>
            <a:ext cx="1063896" cy="45772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237621" y="5637496"/>
            <a:ext cx="1157773" cy="45772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689077" y="7307294"/>
            <a:ext cx="8054007" cy="1655859"/>
            <a:chOff x="8689077" y="7307294"/>
            <a:chExt cx="8054007" cy="165585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89077" y="7307294"/>
              <a:ext cx="8054007" cy="16558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55235" y="7328818"/>
            <a:ext cx="1673529" cy="1655859"/>
            <a:chOff x="7055235" y="7328818"/>
            <a:chExt cx="1673529" cy="165585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55235" y="7328818"/>
              <a:ext cx="1673529" cy="165585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38154" y="8172751"/>
            <a:ext cx="1066166" cy="45893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238154" y="7713970"/>
            <a:ext cx="1143357" cy="458938"/>
          </a:xfrm>
          <a:prstGeom prst="rect">
            <a:avLst/>
          </a:prstGeom>
        </p:spPr>
      </p:pic>
      <p:sp>
        <p:nvSpPr>
          <p:cNvPr id="60" name="부제목 3"/>
          <p:cNvSpPr txBox="1">
            <a:spLocks/>
          </p:cNvSpPr>
          <p:nvPr/>
        </p:nvSpPr>
        <p:spPr>
          <a:xfrm>
            <a:off x="9064129" y="3736116"/>
            <a:ext cx="8577312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</a:t>
            </a:r>
            <a:r>
              <a:rPr lang="ko-KR" altLang="en-US" sz="2000" dirty="0" err="1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마이페이지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 완료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게시판 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여행 페이지 등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테이블 및 기능 구현 진행 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 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50%)</a:t>
            </a:r>
          </a:p>
          <a:p>
            <a:pPr algn="l"/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부제목 3"/>
          <p:cNvSpPr txBox="1">
            <a:spLocks/>
          </p:cNvSpPr>
          <p:nvPr/>
        </p:nvSpPr>
        <p:spPr>
          <a:xfrm>
            <a:off x="9077501" y="5752805"/>
            <a:ext cx="8577312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게시판 기능 구현 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 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80%)</a:t>
            </a: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 마지막 페이지 병합 오류 확인 및 구동 확인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6" name="부제목 3"/>
          <p:cNvSpPr txBox="1">
            <a:spLocks/>
          </p:cNvSpPr>
          <p:nvPr/>
        </p:nvSpPr>
        <p:spPr>
          <a:xfrm>
            <a:off x="9064129" y="7660811"/>
            <a:ext cx="8577312" cy="1164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테스트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추가 기능 추가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발표자료 준비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8" name="부제목 3"/>
          <p:cNvSpPr txBox="1">
            <a:spLocks/>
          </p:cNvSpPr>
          <p:nvPr/>
        </p:nvSpPr>
        <p:spPr>
          <a:xfrm>
            <a:off x="9077501" y="1187281"/>
            <a:ext cx="8577312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계획 수립 및 역할 분담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방향 정리 및 사용 기술 정리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프로젝트를 위한 홈페이지 코드 분석 및 페이지 구성 확인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err="1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기능명세서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작성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화면 디자인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설계 초안 작성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데이터베이스 설계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7"/>
          <p:cNvGrpSpPr/>
          <p:nvPr/>
        </p:nvGrpSpPr>
        <p:grpSpPr>
          <a:xfrm rot="20831530">
            <a:off x="7954705" y="626588"/>
            <a:ext cx="7307218" cy="8255003"/>
            <a:chOff x="1402232" y="6879302"/>
            <a:chExt cx="2315052" cy="3692857"/>
          </a:xfrm>
        </p:grpSpPr>
        <p:pic>
          <p:nvPicPr>
            <p:cNvPr id="46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80000">
              <a:off x="1402232" y="6879302"/>
              <a:ext cx="2315052" cy="369285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063346"/>
            <a:ext cx="6527171" cy="269662"/>
            <a:chOff x="0" y="9063346"/>
            <a:chExt cx="6527171" cy="2696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063346"/>
              <a:ext cx="6527171" cy="2696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22553" y="1008524"/>
            <a:ext cx="931048" cy="1963354"/>
            <a:chOff x="5783868" y="1146269"/>
            <a:chExt cx="1271367" cy="19633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10492" y="7337560"/>
            <a:ext cx="2674667" cy="1616851"/>
            <a:chOff x="2010492" y="7337560"/>
            <a:chExt cx="2674667" cy="16168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0492" y="7337560"/>
              <a:ext cx="2674667" cy="1616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67897" y="8401630"/>
            <a:ext cx="427531" cy="630468"/>
            <a:chOff x="4867897" y="8401630"/>
            <a:chExt cx="427531" cy="6304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7897" y="8401630"/>
              <a:ext cx="427531" cy="6304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64632" y="6754154"/>
            <a:ext cx="676745" cy="352584"/>
            <a:chOff x="3364632" y="6754154"/>
            <a:chExt cx="676745" cy="3525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4632" y="6754154"/>
              <a:ext cx="676745" cy="3525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93585" y="5778958"/>
            <a:ext cx="540239" cy="281464"/>
            <a:chOff x="4693585" y="5778958"/>
            <a:chExt cx="540239" cy="2814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3585" y="5778958"/>
              <a:ext cx="540239" cy="2814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7809" y="5509919"/>
            <a:ext cx="540239" cy="281464"/>
            <a:chOff x="1148842" y="6326761"/>
            <a:chExt cx="540239" cy="2814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842" y="6326761"/>
              <a:ext cx="540239" cy="281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45975" y="8687358"/>
            <a:ext cx="812016" cy="812016"/>
            <a:chOff x="5245975" y="8687358"/>
            <a:chExt cx="812016" cy="81201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45975" y="8687358"/>
              <a:ext cx="812016" cy="812016"/>
            </a:xfrm>
            <a:prstGeom prst="rect">
              <a:avLst/>
            </a:prstGeom>
          </p:spPr>
        </p:pic>
      </p:grp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861589" y="1325907"/>
            <a:ext cx="4519299" cy="1328588"/>
          </a:xfrm>
        </p:spPr>
        <p:txBody>
          <a:bodyPr>
            <a:normAutofit fontScale="92500"/>
          </a:bodyPr>
          <a:lstStyle/>
          <a:p>
            <a:r>
              <a:rPr lang="ko-KR" altLang="en-US" sz="7620" dirty="0" smtClean="0">
                <a:solidFill>
                  <a:srgbClr val="FFFFFF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화면 설계</a:t>
            </a:r>
            <a:endParaRPr lang="ko-KR" altLang="en-US" sz="7620" dirty="0">
              <a:solidFill>
                <a:srgbClr val="FFFFFF"/>
              </a:solidFill>
              <a:latin typeface="KOHI배움" panose="00000500000000000000" pitchFamily="2" charset="-127"/>
              <a:ea typeface="KOHI배움" panose="00000500000000000000" pitchFamily="2" charset="-127"/>
            </a:endParaRPr>
          </a:p>
        </p:txBody>
      </p:sp>
      <p:sp>
        <p:nvSpPr>
          <p:cNvPr id="84" name="부제목 3"/>
          <p:cNvSpPr txBox="1">
            <a:spLocks/>
          </p:cNvSpPr>
          <p:nvPr/>
        </p:nvSpPr>
        <p:spPr>
          <a:xfrm>
            <a:off x="6804876" y="1488199"/>
            <a:ext cx="10263924" cy="733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7620" dirty="0">
              <a:solidFill>
                <a:schemeClr val="tx1"/>
              </a:solidFill>
              <a:latin typeface="KOHI배움" panose="00000500000000000000" pitchFamily="2" charset="-127"/>
              <a:ea typeface="KOHI배움" panose="00000500000000000000" pitchFamily="2" charset="-127"/>
            </a:endParaRPr>
          </a:p>
        </p:txBody>
      </p:sp>
      <p:grpSp>
        <p:nvGrpSpPr>
          <p:cNvPr id="93" name="그룹 1008"/>
          <p:cNvGrpSpPr/>
          <p:nvPr/>
        </p:nvGrpSpPr>
        <p:grpSpPr>
          <a:xfrm>
            <a:off x="273825" y="6959208"/>
            <a:ext cx="1948208" cy="1817237"/>
            <a:chOff x="2500850" y="6336607"/>
            <a:chExt cx="1948208" cy="1817237"/>
          </a:xfrm>
        </p:grpSpPr>
        <p:pic>
          <p:nvPicPr>
            <p:cNvPr id="94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0850" y="6336607"/>
              <a:ext cx="1948208" cy="1817237"/>
            </a:xfrm>
            <a:prstGeom prst="rect">
              <a:avLst/>
            </a:prstGeom>
          </p:spPr>
        </p:pic>
      </p:grpSp>
      <p:sp>
        <p:nvSpPr>
          <p:cNvPr id="102" name="부제목 3"/>
          <p:cNvSpPr txBox="1">
            <a:spLocks/>
          </p:cNvSpPr>
          <p:nvPr/>
        </p:nvSpPr>
        <p:spPr>
          <a:xfrm rot="5400000">
            <a:off x="8291581" y="1820007"/>
            <a:ext cx="1632025" cy="340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70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CHAPTER.2-3</a:t>
            </a:r>
            <a:endParaRPr lang="ko-KR" altLang="en-US" sz="1470" dirty="0">
              <a:solidFill>
                <a:srgbClr val="488DD2"/>
              </a:solidFill>
              <a:latin typeface="KOHI배움" panose="00000500000000000000" pitchFamily="2" charset="-127"/>
              <a:ea typeface="KOHI배움" panose="00000500000000000000" pitchFamily="2" charset="-127"/>
            </a:endParaRPr>
          </a:p>
        </p:txBody>
      </p:sp>
      <p:sp>
        <p:nvSpPr>
          <p:cNvPr id="103" name="부제목 3"/>
          <p:cNvSpPr txBox="1">
            <a:spLocks/>
          </p:cNvSpPr>
          <p:nvPr/>
        </p:nvSpPr>
        <p:spPr>
          <a:xfrm>
            <a:off x="947360" y="3611490"/>
            <a:ext cx="3497916" cy="527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FFFFFF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메인 페이지 초안</a:t>
            </a:r>
            <a:endParaRPr lang="ko-KR" altLang="en-US" dirty="0">
              <a:solidFill>
                <a:srgbClr val="FFFFFF"/>
              </a:solidFill>
              <a:latin typeface="KOHI배움" panose="00000500000000000000" pitchFamily="2" charset="-127"/>
              <a:ea typeface="KOHI배움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2634" y="876299"/>
            <a:ext cx="4943810" cy="5562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909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615845" y="904841"/>
            <a:ext cx="17373600" cy="8956222"/>
            <a:chOff x="-8662379" y="-3248928"/>
            <a:chExt cx="32492683" cy="17291931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25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29" name="부제목 3"/>
          <p:cNvSpPr txBox="1">
            <a:spLocks/>
          </p:cNvSpPr>
          <p:nvPr/>
        </p:nvSpPr>
        <p:spPr>
          <a:xfrm>
            <a:off x="1023256" y="1980176"/>
            <a:ext cx="8577312" cy="1897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서울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경기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인천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대구 지역에 클릭 시 해당 지역 데이터 나오게 적용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부제목 3"/>
          <p:cNvSpPr txBox="1">
            <a:spLocks/>
          </p:cNvSpPr>
          <p:nvPr/>
        </p:nvSpPr>
        <p:spPr>
          <a:xfrm>
            <a:off x="5118652" y="1025571"/>
            <a:ext cx="3368011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지역별 여행</a:t>
            </a:r>
            <a:endParaRPr lang="ko-KR" altLang="en-US" sz="20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947" y="2835482"/>
            <a:ext cx="7490429" cy="30094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513" y="6121860"/>
            <a:ext cx="7467600" cy="316755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CHAPTER.3-1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4821" y="2089588"/>
            <a:ext cx="8521179" cy="46430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8372" y="7438784"/>
            <a:ext cx="8440028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18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6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27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28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31" name="그룹 1003"/>
          <p:cNvGrpSpPr/>
          <p:nvPr/>
        </p:nvGrpSpPr>
        <p:grpSpPr>
          <a:xfrm>
            <a:off x="615845" y="904841"/>
            <a:ext cx="17373600" cy="8956222"/>
            <a:chOff x="-8662379" y="-3248928"/>
            <a:chExt cx="32492683" cy="17291931"/>
          </a:xfrm>
        </p:grpSpPr>
        <p:pic>
          <p:nvPicPr>
            <p:cNvPr id="3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4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35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6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37" name="부제목 3"/>
          <p:cNvSpPr txBox="1">
            <a:spLocks/>
          </p:cNvSpPr>
          <p:nvPr/>
        </p:nvSpPr>
        <p:spPr>
          <a:xfrm>
            <a:off x="1093007" y="1806688"/>
            <a:ext cx="4535701" cy="76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배너 구현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여행 상품 검색 구현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부제목 3"/>
          <p:cNvSpPr txBox="1">
            <a:spLocks/>
          </p:cNvSpPr>
          <p:nvPr/>
        </p:nvSpPr>
        <p:spPr>
          <a:xfrm>
            <a:off x="5118653" y="1025571"/>
            <a:ext cx="1205948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20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CHAPTER.3-1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8407260" y="4958834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페이지</a:t>
            </a:r>
          </a:p>
        </p:txBody>
      </p:sp>
      <p:sp>
        <p:nvSpPr>
          <p:cNvPr id="43" name="부제목 3"/>
          <p:cNvSpPr txBox="1">
            <a:spLocks/>
          </p:cNvSpPr>
          <p:nvPr/>
        </p:nvSpPr>
        <p:spPr>
          <a:xfrm>
            <a:off x="5118652" y="1025571"/>
            <a:ext cx="1663148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페이지</a:t>
            </a:r>
            <a:endParaRPr lang="ko-KR" altLang="en-US" sz="20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2343313"/>
            <a:ext cx="4276725" cy="1333500"/>
          </a:xfrm>
          <a:prstGeom prst="rect">
            <a:avLst/>
          </a:prstGeom>
          <a:ln w="19050"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36" y="3946736"/>
            <a:ext cx="4976764" cy="4572000"/>
          </a:xfrm>
          <a:prstGeom prst="rect">
            <a:avLst/>
          </a:prstGeom>
          <a:ln w="19050">
            <a:noFill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668" y="2385549"/>
            <a:ext cx="7294657" cy="210303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975" y="4758506"/>
            <a:ext cx="6962775" cy="2438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7957" y="2242463"/>
            <a:ext cx="4553585" cy="713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0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47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48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49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50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5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52" name="그룹 1003"/>
          <p:cNvGrpSpPr/>
          <p:nvPr/>
        </p:nvGrpSpPr>
        <p:grpSpPr>
          <a:xfrm>
            <a:off x="615845" y="904841"/>
            <a:ext cx="17373600" cy="8956222"/>
            <a:chOff x="-8662379" y="-3248928"/>
            <a:chExt cx="32492683" cy="17291931"/>
          </a:xfrm>
        </p:grpSpPr>
        <p:pic>
          <p:nvPicPr>
            <p:cNvPr id="53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54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55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56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57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58" name="부제목 3"/>
          <p:cNvSpPr txBox="1">
            <a:spLocks/>
          </p:cNvSpPr>
          <p:nvPr/>
        </p:nvSpPr>
        <p:spPr>
          <a:xfrm>
            <a:off x="1109954" y="1766218"/>
            <a:ext cx="10135405" cy="419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이달의 인기 여행지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요즘 뜨는 </a:t>
            </a:r>
            <a:r>
              <a:rPr lang="ko-KR" altLang="en-US" sz="20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핫플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태그 </a:t>
            </a:r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 시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전환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마우스 올리면 슬라이드 올라옴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9" name="부제목 3"/>
          <p:cNvSpPr txBox="1">
            <a:spLocks/>
          </p:cNvSpPr>
          <p:nvPr/>
        </p:nvSpPr>
        <p:spPr>
          <a:xfrm>
            <a:off x="5118652" y="1025571"/>
            <a:ext cx="1663148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페이지</a:t>
            </a:r>
            <a:endParaRPr lang="ko-KR" altLang="en-US" sz="20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CHAPTER.3-1</a:t>
            </a:r>
            <a:endParaRPr lang="ko-KR" altLang="en-US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7255848"/>
            <a:ext cx="6985134" cy="255178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4617591"/>
            <a:ext cx="6788045" cy="263632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7148"/>
            <a:ext cx="6698974" cy="2625019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9"/>
          <a:stretch/>
        </p:blipFill>
        <p:spPr>
          <a:xfrm>
            <a:off x="7962926" y="6103502"/>
            <a:ext cx="6415222" cy="375311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2426565"/>
            <a:ext cx="2933700" cy="326707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 t="3075" r="31594" b="19972"/>
          <a:stretch/>
        </p:blipFill>
        <p:spPr>
          <a:xfrm>
            <a:off x="7848219" y="2406179"/>
            <a:ext cx="449075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sp>
        <p:nvSpPr>
          <p:cNvPr id="39" name="부제목 3"/>
          <p:cNvSpPr txBox="1">
            <a:spLocks/>
          </p:cNvSpPr>
          <p:nvPr/>
        </p:nvSpPr>
        <p:spPr>
          <a:xfrm>
            <a:off x="5118652" y="1025571"/>
            <a:ext cx="3368011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축제 안내</a:t>
            </a:r>
            <a:endParaRPr lang="ko-KR" altLang="en-US" sz="20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CHAPTER.3-1</a:t>
            </a:r>
            <a:endParaRPr lang="ko-KR" altLang="en-US" dirty="0"/>
          </a:p>
        </p:txBody>
      </p:sp>
      <p:grpSp>
        <p:nvGrpSpPr>
          <p:cNvPr id="48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4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5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5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52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53" name="그룹 1003"/>
          <p:cNvGrpSpPr/>
          <p:nvPr/>
        </p:nvGrpSpPr>
        <p:grpSpPr>
          <a:xfrm>
            <a:off x="615845" y="875293"/>
            <a:ext cx="17373600" cy="8956222"/>
            <a:chOff x="-8662379" y="-3248928"/>
            <a:chExt cx="32492683" cy="17291931"/>
          </a:xfrm>
        </p:grpSpPr>
        <p:pic>
          <p:nvPicPr>
            <p:cNvPr id="54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55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56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57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58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59" name="부제목 3"/>
          <p:cNvSpPr txBox="1">
            <a:spLocks/>
          </p:cNvSpPr>
          <p:nvPr/>
        </p:nvSpPr>
        <p:spPr>
          <a:xfrm>
            <a:off x="1126955" y="1970624"/>
            <a:ext cx="5587189" cy="53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지역별 카테고리 구현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페이징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처리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0" name="부제목 3"/>
          <p:cNvSpPr txBox="1">
            <a:spLocks/>
          </p:cNvSpPr>
          <p:nvPr/>
        </p:nvSpPr>
        <p:spPr>
          <a:xfrm>
            <a:off x="5118652" y="1025571"/>
            <a:ext cx="3368011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축제 안내</a:t>
            </a:r>
            <a:endParaRPr lang="ko-KR" altLang="en-US" sz="20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CHAPTER.3-1</a:t>
            </a:r>
            <a:endParaRPr lang="ko-KR" altLang="en-US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40" y="2612368"/>
            <a:ext cx="5642471" cy="511838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17" y="4381551"/>
            <a:ext cx="5182465" cy="48006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742" y="4761341"/>
            <a:ext cx="5495218" cy="507017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" t="21519"/>
          <a:stretch/>
        </p:blipFill>
        <p:spPr>
          <a:xfrm>
            <a:off x="9200415" y="1723958"/>
            <a:ext cx="5454545" cy="112877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802" y="3045034"/>
            <a:ext cx="48577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5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5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30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31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32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34" name="그룹 1003"/>
          <p:cNvGrpSpPr/>
          <p:nvPr/>
        </p:nvGrpSpPr>
        <p:grpSpPr>
          <a:xfrm>
            <a:off x="615845" y="891527"/>
            <a:ext cx="17373600" cy="8956222"/>
            <a:chOff x="-8662379" y="-3248928"/>
            <a:chExt cx="32492683" cy="17291931"/>
          </a:xfrm>
        </p:grpSpPr>
        <p:pic>
          <p:nvPicPr>
            <p:cNvPr id="35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36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37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38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4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41" name="부제목 3"/>
          <p:cNvSpPr txBox="1">
            <a:spLocks/>
          </p:cNvSpPr>
          <p:nvPr/>
        </p:nvSpPr>
        <p:spPr>
          <a:xfrm>
            <a:off x="1126955" y="1910482"/>
            <a:ext cx="3777344" cy="53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err="1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모달창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구현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endParaRPr lang="ko-KR" altLang="en-US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부제목 3"/>
          <p:cNvSpPr txBox="1">
            <a:spLocks/>
          </p:cNvSpPr>
          <p:nvPr/>
        </p:nvSpPr>
        <p:spPr>
          <a:xfrm>
            <a:off x="5118652" y="1025571"/>
            <a:ext cx="3368011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축제 안내</a:t>
            </a:r>
            <a:endParaRPr lang="ko-KR" altLang="en-US" sz="20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CHAPTER.3-1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72" y="2592502"/>
            <a:ext cx="5045245" cy="477099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36"/>
          <a:stretch/>
        </p:blipFill>
        <p:spPr>
          <a:xfrm>
            <a:off x="6617962" y="4352861"/>
            <a:ext cx="6183638" cy="523514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44" y="1710437"/>
            <a:ext cx="10058400" cy="194961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56"/>
          <a:stretch/>
        </p:blipFill>
        <p:spPr>
          <a:xfrm>
            <a:off x="6537144" y="2931137"/>
            <a:ext cx="10058400" cy="129796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6" t="47909" r="26724"/>
          <a:stretch/>
        </p:blipFill>
        <p:spPr>
          <a:xfrm>
            <a:off x="12871255" y="4409820"/>
            <a:ext cx="4601155" cy="51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615845" y="904841"/>
            <a:ext cx="17373600" cy="8956222"/>
            <a:chOff x="-8662379" y="-3248928"/>
            <a:chExt cx="32492683" cy="17291931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25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29" name="부제목 3"/>
          <p:cNvSpPr txBox="1">
            <a:spLocks/>
          </p:cNvSpPr>
          <p:nvPr/>
        </p:nvSpPr>
        <p:spPr>
          <a:xfrm>
            <a:off x="1154316" y="1980176"/>
            <a:ext cx="3716473" cy="1244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사진 슬라이드 수동 구현 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</a:t>
            </a:r>
            <a:r>
              <a:rPr lang="ko-KR" altLang="en-US" sz="2000" dirty="0" err="1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클릭시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모달창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구현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부제목 3"/>
          <p:cNvSpPr txBox="1">
            <a:spLocks/>
          </p:cNvSpPr>
          <p:nvPr/>
        </p:nvSpPr>
        <p:spPr>
          <a:xfrm>
            <a:off x="5118652" y="1025571"/>
            <a:ext cx="3368011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예매</a:t>
            </a:r>
            <a:r>
              <a:rPr lang="en-US" altLang="ko-KR" sz="20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예약</a:t>
            </a:r>
            <a:endParaRPr lang="ko-KR" altLang="en-US" sz="20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CHAPTER.3-1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649" y="3224704"/>
            <a:ext cx="6801951" cy="57902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09" y="6896872"/>
            <a:ext cx="8981564" cy="287792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98" b="35556"/>
          <a:stretch/>
        </p:blipFill>
        <p:spPr>
          <a:xfrm>
            <a:off x="7757072" y="1778616"/>
            <a:ext cx="5337747" cy="405068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4586" r="5798"/>
          <a:stretch/>
        </p:blipFill>
        <p:spPr>
          <a:xfrm>
            <a:off x="11570093" y="4674884"/>
            <a:ext cx="6030059" cy="251470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9838" y="1624444"/>
            <a:ext cx="2548624" cy="226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6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66856" y="4668949"/>
            <a:ext cx="20362528" cy="4173108"/>
            <a:chOff x="-14366856" y="4668949"/>
            <a:chExt cx="20362528" cy="41731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66856" y="4668949"/>
              <a:ext cx="20362528" cy="41731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6293" y="5583395"/>
            <a:ext cx="16405931" cy="3362241"/>
            <a:chOff x="12736293" y="5583395"/>
            <a:chExt cx="16405931" cy="3362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6293" y="5583395"/>
              <a:ext cx="16405931" cy="3362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7181" y="3588159"/>
            <a:ext cx="7525993" cy="1715040"/>
            <a:chOff x="1457181" y="3588159"/>
            <a:chExt cx="7525993" cy="1715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77830" y="2758625"/>
              <a:ext cx="15051986" cy="343007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81" y="3588159"/>
              <a:ext cx="7525993" cy="17150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9544" y="4162973"/>
            <a:ext cx="1284481" cy="4991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6207" y="3795697"/>
            <a:ext cx="1723474" cy="4975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7181" y="5583395"/>
            <a:ext cx="7525993" cy="1715040"/>
            <a:chOff x="1457181" y="5583395"/>
            <a:chExt cx="7525993" cy="17150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77830" y="4753860"/>
              <a:ext cx="15051986" cy="343007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81" y="5583395"/>
              <a:ext cx="7525993" cy="17150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1111" y="6152282"/>
            <a:ext cx="1409624" cy="4991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80222" y="6173279"/>
            <a:ext cx="1434740" cy="496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02541" y="3588159"/>
            <a:ext cx="7525993" cy="1715040"/>
            <a:chOff x="9302541" y="3588159"/>
            <a:chExt cx="7525993" cy="17150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7530" y="2758625"/>
              <a:ext cx="15051986" cy="343007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2541" y="3588159"/>
              <a:ext cx="7525993" cy="171504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78858" y="4175787"/>
            <a:ext cx="1403328" cy="4991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41841" y="3780849"/>
            <a:ext cx="2041083" cy="4969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31023" y="5507700"/>
            <a:ext cx="7525993" cy="1715040"/>
            <a:chOff x="9280515" y="5505717"/>
            <a:chExt cx="7525993" cy="17150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5505" y="4676183"/>
              <a:ext cx="15051986" cy="343007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0515" y="5505717"/>
              <a:ext cx="7525993" cy="171504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56192" y="6080525"/>
            <a:ext cx="1379100" cy="5283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41841" y="6116455"/>
            <a:ext cx="781807" cy="49753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34096" y="8024449"/>
            <a:ext cx="1372167" cy="52991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18393" y="1409375"/>
            <a:ext cx="7831213" cy="17564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25603" y="1562133"/>
            <a:ext cx="676745" cy="352584"/>
            <a:chOff x="2225603" y="1562133"/>
            <a:chExt cx="676745" cy="3525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5603" y="1562133"/>
              <a:ext cx="676745" cy="3525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31134" y="992792"/>
            <a:ext cx="587817" cy="306252"/>
            <a:chOff x="13431134" y="992792"/>
            <a:chExt cx="587817" cy="30625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31134" y="992792"/>
              <a:ext cx="587817" cy="3062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19111" y="2385077"/>
            <a:ext cx="604614" cy="315004"/>
            <a:chOff x="15319111" y="2385077"/>
            <a:chExt cx="604614" cy="3150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19111" y="2385077"/>
              <a:ext cx="604614" cy="3150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21419" y="865032"/>
            <a:ext cx="1394202" cy="1394202"/>
            <a:chOff x="15621419" y="865032"/>
            <a:chExt cx="1394202" cy="13942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21419" y="865032"/>
              <a:ext cx="1394202" cy="13942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21026" y="2929052"/>
            <a:ext cx="468552" cy="659107"/>
            <a:chOff x="4521026" y="2929052"/>
            <a:chExt cx="468552" cy="65910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21026" y="2929052"/>
              <a:ext cx="468552" cy="6591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89426" y="2419113"/>
            <a:ext cx="2638608" cy="1169045"/>
            <a:chOff x="1689426" y="2419113"/>
            <a:chExt cx="2638608" cy="116904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9426" y="2419113"/>
              <a:ext cx="2638608" cy="1169045"/>
            </a:xfrm>
            <a:prstGeom prst="rect">
              <a:avLst/>
            </a:prstGeom>
          </p:spPr>
        </p:pic>
      </p:grp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1312812" y="4183706"/>
            <a:ext cx="4206336" cy="936944"/>
          </a:xfrm>
        </p:spPr>
        <p:txBody>
          <a:bodyPr>
            <a:normAutofit/>
          </a:bodyPr>
          <a:lstStyle/>
          <a:p>
            <a:pPr algn="l"/>
            <a:r>
              <a:rPr lang="ko-KR" altLang="en-US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환경</a:t>
            </a:r>
            <a:r>
              <a:rPr lang="en-US" altLang="ko-KR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프로젝트일정</a:t>
            </a:r>
            <a:r>
              <a:rPr lang="en-US" altLang="ko-KR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/>
            </a:r>
            <a:br>
              <a:rPr lang="en-US" altLang="ko-KR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ko-KR" altLang="en-US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설계</a:t>
            </a:r>
            <a:endParaRPr lang="ko-KR" altLang="en-US" sz="2180" dirty="0">
              <a:solidFill>
                <a:srgbClr val="6C889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6" name="제목 4"/>
          <p:cNvSpPr txBox="1">
            <a:spLocks/>
          </p:cNvSpPr>
          <p:nvPr/>
        </p:nvSpPr>
        <p:spPr>
          <a:xfrm>
            <a:off x="3453493" y="4228736"/>
            <a:ext cx="5320229" cy="936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제작 동기 및 목표</a:t>
            </a:r>
            <a:r>
              <a:rPr lang="en-US" altLang="ko-KR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역할 분담</a:t>
            </a:r>
            <a:endParaRPr lang="en-US" altLang="ko-KR" sz="2180" dirty="0" smtClean="0">
              <a:solidFill>
                <a:srgbClr val="6C889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l"/>
            <a:r>
              <a:rPr lang="ko-KR" altLang="en-US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데이터베이스 설계</a:t>
            </a:r>
            <a:r>
              <a:rPr lang="en-US" altLang="ko-KR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2180" dirty="0" err="1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기능명세서</a:t>
            </a:r>
            <a:r>
              <a:rPr lang="en-US" altLang="ko-KR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2180" dirty="0" smtClean="0">
                <a:solidFill>
                  <a:srgbClr val="6C889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요구사항 정의</a:t>
            </a:r>
            <a:endParaRPr lang="ko-KR" altLang="en-US" sz="2180" dirty="0">
              <a:solidFill>
                <a:srgbClr val="6C889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44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45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5845" y="904841"/>
            <a:ext cx="17373600" cy="8956222"/>
            <a:chOff x="-8662379" y="-3248928"/>
            <a:chExt cx="32492683" cy="172919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333" y="4166340"/>
            <a:ext cx="4491400" cy="25554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8556" y="4126285"/>
            <a:ext cx="4491400" cy="26063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7660" y="4191278"/>
            <a:ext cx="4466001" cy="2541378"/>
          </a:xfrm>
          <a:prstGeom prst="rect">
            <a:avLst/>
          </a:prstGeom>
        </p:spPr>
      </p:pic>
      <p:sp>
        <p:nvSpPr>
          <p:cNvPr id="29" name="부제목 3"/>
          <p:cNvSpPr txBox="1">
            <a:spLocks/>
          </p:cNvSpPr>
          <p:nvPr/>
        </p:nvSpPr>
        <p:spPr>
          <a:xfrm>
            <a:off x="1125262" y="1778110"/>
            <a:ext cx="8577312" cy="1610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 입력 안하면 입력해주세요 메시지 출력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성공 메시지 출력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페이지 상단에 로그인 상태로 변경</a:t>
            </a:r>
            <a:endParaRPr lang="en-US" altLang="ko-KR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아이디 중복 체크 적용</a:t>
            </a:r>
            <a:endParaRPr lang="en-US" altLang="ko-KR" sz="2000" dirty="0" smtClean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회원가입 완료 메시지 출력 </a:t>
            </a:r>
            <a:r>
              <a:rPr lang="en-US" altLang="ko-KR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000" dirty="0" smtClean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 후 메인 페이지 이동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부제목 3"/>
          <p:cNvSpPr txBox="1">
            <a:spLocks/>
          </p:cNvSpPr>
          <p:nvPr/>
        </p:nvSpPr>
        <p:spPr>
          <a:xfrm>
            <a:off x="4856998" y="1025571"/>
            <a:ext cx="3368011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</a:t>
            </a:r>
            <a:r>
              <a:rPr lang="en-US" altLang="ko-KR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0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기능 설명</a:t>
            </a:r>
            <a:endParaRPr lang="ko-KR" altLang="en-US" sz="20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7660" y="7013868"/>
            <a:ext cx="4590140" cy="5334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10359" y="7692328"/>
            <a:ext cx="4453301" cy="12384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8556" y="6888106"/>
            <a:ext cx="4491400" cy="12098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5609" y="6854336"/>
            <a:ext cx="4389124" cy="270876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CHAPTER.3-1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28303" y="8116065"/>
            <a:ext cx="4907361" cy="162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615845" y="904841"/>
            <a:ext cx="17373600" cy="8956222"/>
            <a:chOff x="-8662379" y="-3248928"/>
            <a:chExt cx="32492683" cy="17291931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25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39" name="부제목 3"/>
          <p:cNvSpPr txBox="1">
            <a:spLocks/>
          </p:cNvSpPr>
          <p:nvPr/>
        </p:nvSpPr>
        <p:spPr>
          <a:xfrm>
            <a:off x="5118652" y="1025571"/>
            <a:ext cx="3368011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게시판 메인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리스트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8DD2"/>
                </a:solidFill>
                <a:effectLst/>
                <a:uLnTx/>
                <a:uFillTx/>
                <a:latin typeface="KOHI배움" panose="00000500000000000000" pitchFamily="2" charset="-127"/>
                <a:ea typeface="KOHI배움" panose="00000500000000000000" pitchFamily="2" charset="-127"/>
                <a:cs typeface="+mn-cs"/>
              </a:rPr>
              <a:t>CHAPTER.3-1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687" y="3390900"/>
            <a:ext cx="5577758" cy="61722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0445" y="3242771"/>
            <a:ext cx="6191155" cy="571072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26955" y="1765443"/>
            <a:ext cx="9144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게시판 리스트를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불러올때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게시판 주소로 게시판 종류와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페이징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번호를 불러옴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Jsp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파일에서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el,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jstl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 게시판마다 구분을 지음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Ex ) /board/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보드타입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페이징번호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3978" y="3242771"/>
            <a:ext cx="6376988" cy="57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8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565240" y="904841"/>
            <a:ext cx="17424205" cy="8895839"/>
            <a:chOff x="-8757022" y="-3248928"/>
            <a:chExt cx="32587326" cy="17175348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25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757022" y="-2181923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39" name="부제목 3"/>
          <p:cNvSpPr txBox="1">
            <a:spLocks/>
          </p:cNvSpPr>
          <p:nvPr/>
        </p:nvSpPr>
        <p:spPr>
          <a:xfrm>
            <a:off x="5118652" y="1025571"/>
            <a:ext cx="3368011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게시글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보기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8DD2"/>
                </a:solidFill>
                <a:effectLst/>
                <a:uLnTx/>
                <a:uFillTx/>
                <a:latin typeface="KOHI배움" panose="00000500000000000000" pitchFamily="2" charset="-127"/>
                <a:ea typeface="KOHI배움" panose="00000500000000000000" pitchFamily="2" charset="-127"/>
                <a:cs typeface="+mn-cs"/>
              </a:rPr>
              <a:t>CHAPTER.3-1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954" y="3252099"/>
            <a:ext cx="5993219" cy="478700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126955" y="1765443"/>
            <a:ext cx="9144000" cy="9771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추천은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ajax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 비동기 처리하였고 로그인 시만 가능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중복추천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불가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댓글은 스프링 비동기처리를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3170" y="2602204"/>
            <a:ext cx="5730829" cy="4761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52434" y="4738451"/>
            <a:ext cx="6400317" cy="47101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38240" y="1812625"/>
            <a:ext cx="4321052" cy="47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565240" y="904841"/>
            <a:ext cx="17424205" cy="8895839"/>
            <a:chOff x="-8757022" y="-3248928"/>
            <a:chExt cx="32587326" cy="17175348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25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757022" y="-2181923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39" name="부제목 3"/>
          <p:cNvSpPr txBox="1">
            <a:spLocks/>
          </p:cNvSpPr>
          <p:nvPr/>
        </p:nvSpPr>
        <p:spPr>
          <a:xfrm>
            <a:off x="5118652" y="1025571"/>
            <a:ext cx="3368011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게시글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쓰기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8DD2"/>
                </a:solidFill>
                <a:effectLst/>
                <a:uLnTx/>
                <a:uFillTx/>
                <a:latin typeface="KOHI배움" panose="00000500000000000000" pitchFamily="2" charset="-127"/>
                <a:ea typeface="KOHI배움" panose="00000500000000000000" pitchFamily="2" charset="-127"/>
                <a:cs typeface="+mn-cs"/>
              </a:rPr>
              <a:t>CHAPTER.3-1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26955" y="1765443"/>
            <a:ext cx="9144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게시글은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로그인 상태에서만 가능함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글쓰기도 스프링 비동기 처리로 했음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현재는 글씨체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볼드 등 옵션이 미완성이고 네이버 에디터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2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api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를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사용할 예정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349" y="3673746"/>
            <a:ext cx="7015935" cy="45227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566" y="3253910"/>
            <a:ext cx="7481085" cy="4075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4300" y="5585486"/>
            <a:ext cx="6242168" cy="40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6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565240" y="821648"/>
            <a:ext cx="17373600" cy="8956222"/>
            <a:chOff x="-8662379" y="-3248928"/>
            <a:chExt cx="32492683" cy="17291931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25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29" name="부제목 3"/>
          <p:cNvSpPr txBox="1">
            <a:spLocks/>
          </p:cNvSpPr>
          <p:nvPr/>
        </p:nvSpPr>
        <p:spPr>
          <a:xfrm>
            <a:off x="1023256" y="1980176"/>
            <a:ext cx="8577312" cy="1960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현재는 비밀번호 변경과 이메일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프로필 사진을 변경 가능하게 함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저장되는 사진의 이름은 랜덤으로 저장됨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사진 이름 중복 확인은 추가 예정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(ex.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사진 이름 리스트 저장 등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프로그램 순서는 사진파일을 먼저 저장 후 나머지 정보를 저장함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Ajax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를 이중 사용함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39" name="부제목 3"/>
          <p:cNvSpPr txBox="1">
            <a:spLocks/>
          </p:cNvSpPr>
          <p:nvPr/>
        </p:nvSpPr>
        <p:spPr>
          <a:xfrm>
            <a:off x="5118653" y="1025571"/>
            <a:ext cx="2501348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회원정보수정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8DD2"/>
                </a:solidFill>
                <a:effectLst/>
                <a:uLnTx/>
                <a:uFillTx/>
                <a:latin typeface="KOHI배움" panose="00000500000000000000" pitchFamily="2" charset="-127"/>
                <a:ea typeface="KOHI배움" panose="00000500000000000000" pitchFamily="2" charset="-127"/>
                <a:cs typeface="+mn-cs"/>
              </a:rPr>
              <a:t>CHAPTER.3-1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165" y="4223185"/>
            <a:ext cx="7525391" cy="51577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8863" y="2052531"/>
            <a:ext cx="8420010" cy="11897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8889" y="3673791"/>
            <a:ext cx="7814238" cy="3669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4659" y="7427087"/>
            <a:ext cx="6910433" cy="2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593825" y="811743"/>
            <a:ext cx="17373600" cy="8956222"/>
            <a:chOff x="-8662379" y="-3248928"/>
            <a:chExt cx="32492683" cy="17291931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25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29" name="부제목 3"/>
          <p:cNvSpPr txBox="1">
            <a:spLocks/>
          </p:cNvSpPr>
          <p:nvPr/>
        </p:nvSpPr>
        <p:spPr>
          <a:xfrm>
            <a:off x="1023256" y="1980176"/>
            <a:ext cx="8577312" cy="1637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게시글은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자유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여행지 게시판으로 나누었음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 게시판 선택 시 각 주소로 이동하게 만듦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페이징도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게시판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페이징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식으로 만듦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추후에 수정한다면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페이징을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만들 예정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리스트를 미리 불러오는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39" name="부제목 3"/>
          <p:cNvSpPr txBox="1">
            <a:spLocks/>
          </p:cNvSpPr>
          <p:nvPr/>
        </p:nvSpPr>
        <p:spPr>
          <a:xfrm>
            <a:off x="5118653" y="1025571"/>
            <a:ext cx="2501348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내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게시글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8DD2"/>
                </a:solidFill>
                <a:effectLst/>
                <a:uLnTx/>
                <a:uFillTx/>
                <a:latin typeface="KOHI배움" panose="00000500000000000000" pitchFamily="2" charset="-127"/>
                <a:ea typeface="KOHI배움" panose="00000500000000000000" pitchFamily="2" charset="-127"/>
                <a:cs typeface="+mn-cs"/>
              </a:rPr>
              <a:t>CHAPTER.3-1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531" y="4173411"/>
            <a:ext cx="8276535" cy="40908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6495" y="1980176"/>
            <a:ext cx="7791510" cy="50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8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565240" y="813420"/>
            <a:ext cx="17373600" cy="8956222"/>
            <a:chOff x="-8662379" y="-3248928"/>
            <a:chExt cx="32492683" cy="17291931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25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29" name="부제목 3"/>
          <p:cNvSpPr txBox="1">
            <a:spLocks/>
          </p:cNvSpPr>
          <p:nvPr/>
        </p:nvSpPr>
        <p:spPr>
          <a:xfrm>
            <a:off x="1023256" y="1980176"/>
            <a:ext cx="8577312" cy="1637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게시글은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자유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여행지 게시판으로 나누었음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 게시판 선택 시 각 주소로 이동하게 만듦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페이징도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게시판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페이징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식으로 만듦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추후에 수정한다면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페이징을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만들 예정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리스트를 미리 불러오는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39" name="부제목 3"/>
          <p:cNvSpPr txBox="1">
            <a:spLocks/>
          </p:cNvSpPr>
          <p:nvPr/>
        </p:nvSpPr>
        <p:spPr>
          <a:xfrm>
            <a:off x="5118653" y="1025571"/>
            <a:ext cx="2501348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내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게시글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8DD2"/>
                </a:solidFill>
                <a:effectLst/>
                <a:uLnTx/>
                <a:uFillTx/>
                <a:latin typeface="KOHI배움" panose="00000500000000000000" pitchFamily="2" charset="-127"/>
                <a:ea typeface="KOHI배움" panose="00000500000000000000" pitchFamily="2" charset="-127"/>
                <a:cs typeface="+mn-cs"/>
              </a:rPr>
              <a:t>CHAPTER.3-1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53" y="4263169"/>
            <a:ext cx="8276535" cy="40908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3121" y="1896313"/>
            <a:ext cx="7791510" cy="50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593825" y="806300"/>
            <a:ext cx="17373600" cy="8956222"/>
            <a:chOff x="-8662379" y="-3248928"/>
            <a:chExt cx="32492683" cy="17291931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25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29" name="부제목 3"/>
          <p:cNvSpPr txBox="1">
            <a:spLocks/>
          </p:cNvSpPr>
          <p:nvPr/>
        </p:nvSpPr>
        <p:spPr>
          <a:xfrm>
            <a:off x="1023256" y="1980176"/>
            <a:ext cx="8577312" cy="1001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게시판 관련없이 리스트를 작성일 기준으로 불러옴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내 게시글보기와 비슷한 구조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39" name="부제목 3"/>
          <p:cNvSpPr txBox="1">
            <a:spLocks/>
          </p:cNvSpPr>
          <p:nvPr/>
        </p:nvSpPr>
        <p:spPr>
          <a:xfrm>
            <a:off x="5118653" y="1025571"/>
            <a:ext cx="2501348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내 댓글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8DD2"/>
                </a:solidFill>
                <a:effectLst/>
                <a:uLnTx/>
                <a:uFillTx/>
                <a:latin typeface="KOHI배움" panose="00000500000000000000" pitchFamily="2" charset="-127"/>
                <a:ea typeface="KOHI배움" panose="00000500000000000000" pitchFamily="2" charset="-127"/>
                <a:cs typeface="+mn-cs"/>
              </a:rPr>
              <a:t>CHAPTER.3-1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842" y="3320793"/>
            <a:ext cx="8244859" cy="59995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8181" y="1690201"/>
            <a:ext cx="7850551" cy="48543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8158" y="5590926"/>
            <a:ext cx="7062788" cy="41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593825" y="817186"/>
            <a:ext cx="17373600" cy="8956222"/>
            <a:chOff x="-8662379" y="-3248928"/>
            <a:chExt cx="32492683" cy="17291931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25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29" name="부제목 3"/>
          <p:cNvSpPr txBox="1">
            <a:spLocks/>
          </p:cNvSpPr>
          <p:nvPr/>
        </p:nvSpPr>
        <p:spPr>
          <a:xfrm>
            <a:off x="1023256" y="1980176"/>
            <a:ext cx="8882744" cy="1001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여행지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축제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여행상품으로 나누고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 구분을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짓게함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해당 개수가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12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개가 넘어가면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더보기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버튼으로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페이징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추가 하는 기능 예정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39" name="부제목 3"/>
          <p:cNvSpPr txBox="1">
            <a:spLocks/>
          </p:cNvSpPr>
          <p:nvPr/>
        </p:nvSpPr>
        <p:spPr>
          <a:xfrm>
            <a:off x="5118653" y="1025571"/>
            <a:ext cx="2501348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내 찜 내역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8DD2"/>
                </a:solidFill>
                <a:effectLst/>
                <a:uLnTx/>
                <a:uFillTx/>
                <a:latin typeface="KOHI배움" panose="00000500000000000000" pitchFamily="2" charset="-127"/>
                <a:ea typeface="KOHI배움" panose="00000500000000000000" pitchFamily="2" charset="-127"/>
                <a:cs typeface="+mn-cs"/>
              </a:rPr>
              <a:t>CHAPTER.3-1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5952" y="3378620"/>
            <a:ext cx="8107446" cy="57372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6277" y="1841295"/>
            <a:ext cx="6888319" cy="47688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0057" y="6123528"/>
            <a:ext cx="7696200" cy="331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3"/>
          <p:cNvGrpSpPr/>
          <p:nvPr/>
        </p:nvGrpSpPr>
        <p:grpSpPr>
          <a:xfrm>
            <a:off x="128301" y="1710437"/>
            <a:ext cx="931048" cy="1963354"/>
            <a:chOff x="5783868" y="1146269"/>
            <a:chExt cx="1271367" cy="1963354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168" y="247575"/>
              <a:ext cx="2542734" cy="3926708"/>
            </a:xfrm>
            <a:prstGeom prst="rect">
              <a:avLst/>
            </a:prstGeom>
          </p:spPr>
        </p:pic>
        <p:pic>
          <p:nvPicPr>
            <p:cNvPr id="21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868" y="1146269"/>
              <a:ext cx="1271367" cy="196335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23" name="그룹 1003"/>
          <p:cNvGrpSpPr/>
          <p:nvPr/>
        </p:nvGrpSpPr>
        <p:grpSpPr>
          <a:xfrm>
            <a:off x="626482" y="811743"/>
            <a:ext cx="17373600" cy="8956222"/>
            <a:chOff x="-8662379" y="-3248928"/>
            <a:chExt cx="32492683" cy="17291931"/>
          </a:xfrm>
        </p:grpSpPr>
        <p:pic>
          <p:nvPicPr>
            <p:cNvPr id="24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171" y="-3248928"/>
              <a:ext cx="23095133" cy="17061985"/>
            </a:xfrm>
            <a:prstGeom prst="rect">
              <a:avLst/>
            </a:prstGeom>
          </p:spPr>
        </p:pic>
        <p:pic>
          <p:nvPicPr>
            <p:cNvPr id="25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662379" y="-2065340"/>
              <a:ext cx="32492681" cy="161083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00" y="134462"/>
            <a:ext cx="4773938" cy="17068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sp>
        <p:nvSpPr>
          <p:cNvPr id="29" name="부제목 3"/>
          <p:cNvSpPr txBox="1">
            <a:spLocks/>
          </p:cNvSpPr>
          <p:nvPr/>
        </p:nvSpPr>
        <p:spPr>
          <a:xfrm>
            <a:off x="1023256" y="1980176"/>
            <a:ext cx="8577312" cy="1231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기본틀은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댓글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게시글과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비슷함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상품이름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클릭시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해당 페이지 이동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39" name="부제목 3"/>
          <p:cNvSpPr txBox="1">
            <a:spLocks/>
          </p:cNvSpPr>
          <p:nvPr/>
        </p:nvSpPr>
        <p:spPr>
          <a:xfrm>
            <a:off x="5118653" y="1025571"/>
            <a:ext cx="2501348" cy="426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내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예약내역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545321" y="2507447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8DD2"/>
                </a:solidFill>
                <a:effectLst/>
                <a:uLnTx/>
                <a:uFillTx/>
                <a:latin typeface="KOHI배움" panose="00000500000000000000" pitchFamily="2" charset="-127"/>
                <a:ea typeface="KOHI배움" panose="00000500000000000000" pitchFamily="2" charset="-127"/>
                <a:cs typeface="+mn-cs"/>
              </a:rPr>
              <a:t>CHAPTER.3-1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609" y="3170378"/>
            <a:ext cx="7019383" cy="6190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4140" y="1672337"/>
            <a:ext cx="8738350" cy="49811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9688" y="5206254"/>
            <a:ext cx="7016676" cy="43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1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3868" y="1146269"/>
            <a:ext cx="1486605" cy="1963354"/>
            <a:chOff x="5783868" y="1146269"/>
            <a:chExt cx="1486605" cy="1963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598" y="261624"/>
              <a:ext cx="2973211" cy="392670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3868" y="1146269"/>
              <a:ext cx="1486605" cy="19633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8883" y="858928"/>
            <a:ext cx="11186941" cy="85309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675" y="1098071"/>
            <a:ext cx="4783033" cy="2944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1783" y="6213448"/>
            <a:ext cx="1353694" cy="1081412"/>
            <a:chOff x="911783" y="6213448"/>
            <a:chExt cx="1353694" cy="10814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783" y="6213448"/>
              <a:ext cx="1353694" cy="10814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30945" y="8091810"/>
            <a:ext cx="1525281" cy="840153"/>
            <a:chOff x="3930945" y="8091810"/>
            <a:chExt cx="1525281" cy="8401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0945" y="8091810"/>
              <a:ext cx="1525281" cy="8401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3252" y="7039868"/>
            <a:ext cx="3340359" cy="2019266"/>
            <a:chOff x="683252" y="7039868"/>
            <a:chExt cx="3340359" cy="20192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252" y="7039868"/>
              <a:ext cx="3340359" cy="20192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64632" y="6754154"/>
            <a:ext cx="676745" cy="352584"/>
            <a:chOff x="3364632" y="6754154"/>
            <a:chExt cx="676745" cy="3525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4632" y="6754154"/>
              <a:ext cx="676745" cy="3525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93585" y="5763916"/>
            <a:ext cx="540239" cy="281464"/>
            <a:chOff x="4693585" y="5763916"/>
            <a:chExt cx="540239" cy="2814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93585" y="5763916"/>
              <a:ext cx="540239" cy="2814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70474" y="4886545"/>
            <a:ext cx="9265534" cy="2840968"/>
            <a:chOff x="7270474" y="4886545"/>
            <a:chExt cx="9265534" cy="28409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70474" y="4886545"/>
              <a:ext cx="9265534" cy="28409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78888" y="4534705"/>
            <a:ext cx="2031404" cy="1216303"/>
            <a:chOff x="14778888" y="4534705"/>
            <a:chExt cx="2031404" cy="121630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8888" y="4534705"/>
              <a:ext cx="2031404" cy="12163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85890" y="8141636"/>
            <a:ext cx="9426540" cy="547803"/>
            <a:chOff x="7185890" y="8141636"/>
            <a:chExt cx="9426540" cy="5478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85890" y="8141636"/>
              <a:ext cx="9426540" cy="54780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52717" y="8213172"/>
            <a:ext cx="7769168" cy="39214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270474" y="1484759"/>
            <a:ext cx="9265534" cy="3139128"/>
            <a:chOff x="7270474" y="1484759"/>
            <a:chExt cx="9265534" cy="313912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70474" y="1484759"/>
              <a:ext cx="9265534" cy="31391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723139" y="1146269"/>
            <a:ext cx="2031404" cy="1216303"/>
            <a:chOff x="14723139" y="1146269"/>
            <a:chExt cx="2031404" cy="12163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23139" y="1146269"/>
              <a:ext cx="2031404" cy="121630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82167" y="3016490"/>
            <a:ext cx="8187039" cy="10601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82167" y="6353757"/>
            <a:ext cx="8855248" cy="6102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416019" y="1769068"/>
            <a:ext cx="1849761" cy="717755"/>
            <a:chOff x="7416019" y="1769068"/>
            <a:chExt cx="1849761" cy="71775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16019" y="1769068"/>
              <a:ext cx="1849761" cy="71775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38193" y="1872528"/>
            <a:ext cx="1764992" cy="61038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427830" y="5124424"/>
            <a:ext cx="1874816" cy="706387"/>
            <a:chOff x="7427830" y="5124424"/>
            <a:chExt cx="1874816" cy="70638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27830" y="5124424"/>
              <a:ext cx="1874816" cy="70638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38193" y="5190208"/>
            <a:ext cx="1422859" cy="610383"/>
          </a:xfrm>
          <a:prstGeom prst="rect">
            <a:avLst/>
          </a:prstGeom>
        </p:spPr>
      </p:pic>
      <p:sp>
        <p:nvSpPr>
          <p:cNvPr id="50" name="부제목 3"/>
          <p:cNvSpPr txBox="1">
            <a:spLocks/>
          </p:cNvSpPr>
          <p:nvPr/>
        </p:nvSpPr>
        <p:spPr>
          <a:xfrm rot="5400000">
            <a:off x="5250363" y="1957752"/>
            <a:ext cx="1632025" cy="340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70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CHAPTER.1-1</a:t>
            </a:r>
            <a:endParaRPr lang="ko-KR" altLang="en-US" sz="1470" dirty="0">
              <a:solidFill>
                <a:srgbClr val="488DD2"/>
              </a:solidFill>
              <a:latin typeface="KOHI배움" panose="00000500000000000000" pitchFamily="2" charset="-127"/>
              <a:ea typeface="KOHI배움" panose="000005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87023" y="4580537"/>
            <a:ext cx="11111669" cy="3082783"/>
            <a:chOff x="3587023" y="4580537"/>
            <a:chExt cx="11111669" cy="3082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1131" y="3206827"/>
              <a:ext cx="22223338" cy="61655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7023" y="4580537"/>
              <a:ext cx="11111669" cy="30827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8119" y="1657865"/>
            <a:ext cx="5364127" cy="6779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3939" y="5583395"/>
            <a:ext cx="972137" cy="3248060"/>
            <a:chOff x="513939" y="5583395"/>
            <a:chExt cx="972137" cy="32480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939" y="5583395"/>
              <a:ext cx="972137" cy="3248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33086" y="7290850"/>
            <a:ext cx="1101838" cy="1614414"/>
            <a:chOff x="16733086" y="7290850"/>
            <a:chExt cx="1101838" cy="16144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33086" y="7290850"/>
              <a:ext cx="1101838" cy="16144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37252" y="7510939"/>
            <a:ext cx="2525867" cy="1391295"/>
            <a:chOff x="14237252" y="7510939"/>
            <a:chExt cx="2525867" cy="13912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7252" y="7510939"/>
              <a:ext cx="2525867" cy="1391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246" y="7566296"/>
            <a:ext cx="2995219" cy="1327043"/>
            <a:chOff x="1616246" y="7566296"/>
            <a:chExt cx="2995219" cy="13270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6246" y="7566296"/>
              <a:ext cx="2995219" cy="13270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13149" y="7838216"/>
            <a:ext cx="1383326" cy="1383326"/>
            <a:chOff x="13213149" y="7838216"/>
            <a:chExt cx="1383326" cy="13833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13149" y="7838216"/>
              <a:ext cx="1383326" cy="13833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49795" y="8215226"/>
            <a:ext cx="502638" cy="707057"/>
            <a:chOff x="12449795" y="8215226"/>
            <a:chExt cx="502638" cy="7070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49795" y="8215226"/>
              <a:ext cx="502638" cy="7070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62725" y="3572516"/>
            <a:ext cx="7138243" cy="6189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957266" y="849715"/>
            <a:ext cx="1394202" cy="1394202"/>
            <a:chOff x="14957266" y="849715"/>
            <a:chExt cx="1394202" cy="13942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57266" y="849715"/>
              <a:ext cx="1394202" cy="13942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49795" y="1326985"/>
            <a:ext cx="181736" cy="181736"/>
            <a:chOff x="12449795" y="1326985"/>
            <a:chExt cx="181736" cy="1817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49795" y="1326985"/>
              <a:ext cx="181736" cy="1817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04785" y="2990855"/>
            <a:ext cx="127240" cy="127240"/>
            <a:chOff x="14304785" y="2990855"/>
            <a:chExt cx="127240" cy="1272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04785" y="2990855"/>
              <a:ext cx="127240" cy="12724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09817" y="1586153"/>
            <a:ext cx="540445" cy="72210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64738" y="3358967"/>
            <a:ext cx="418920" cy="5542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129880" y="3193960"/>
            <a:ext cx="181736" cy="181736"/>
            <a:chOff x="4129880" y="3193960"/>
            <a:chExt cx="181736" cy="1817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29880" y="3193960"/>
              <a:ext cx="181736" cy="1817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29467" y="2078857"/>
            <a:ext cx="127240" cy="127240"/>
            <a:chOff x="4929467" y="2078857"/>
            <a:chExt cx="127240" cy="1272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29467" y="2078857"/>
              <a:ext cx="127240" cy="12724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25707" y="1157714"/>
            <a:ext cx="540436" cy="72210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746812" y="4726092"/>
            <a:ext cx="4595430" cy="2745710"/>
            <a:chOff x="3746812" y="4726092"/>
            <a:chExt cx="4595430" cy="274571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46812" y="4726092"/>
              <a:ext cx="4595430" cy="27457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91165" y="4857791"/>
            <a:ext cx="4280636" cy="2460813"/>
            <a:chOff x="3891165" y="4857791"/>
            <a:chExt cx="4280636" cy="246081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91165" y="4857791"/>
              <a:ext cx="4280636" cy="24608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192533" y="5696446"/>
            <a:ext cx="477943" cy="717632"/>
            <a:chOff x="6192533" y="5696446"/>
            <a:chExt cx="477943" cy="71763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92533" y="5696446"/>
              <a:ext cx="477943" cy="7176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86076" y="6655832"/>
            <a:ext cx="1338222" cy="1069052"/>
            <a:chOff x="1486076" y="6655832"/>
            <a:chExt cx="1338222" cy="106905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86076" y="6655832"/>
              <a:ext cx="1338222" cy="1069052"/>
            </a:xfrm>
            <a:prstGeom prst="rect">
              <a:avLst/>
            </a:prstGeom>
          </p:spPr>
        </p:pic>
      </p:grpSp>
      <p:sp>
        <p:nvSpPr>
          <p:cNvPr id="56" name="제목 4"/>
          <p:cNvSpPr>
            <a:spLocks noGrp="1"/>
          </p:cNvSpPr>
          <p:nvPr>
            <p:ph type="ctrTitle"/>
          </p:nvPr>
        </p:nvSpPr>
        <p:spPr>
          <a:xfrm>
            <a:off x="8923971" y="4910374"/>
            <a:ext cx="3801429" cy="93694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6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비상 연락망 </a:t>
            </a:r>
            <a:r>
              <a:rPr lang="en-US" altLang="ko-KR" sz="2860" dirty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86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2860" dirty="0" err="1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여기저기콜</a:t>
            </a:r>
            <a:r>
              <a:rPr lang="en-US" altLang="ko-KR" sz="286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  <a:endParaRPr lang="ko-KR" altLang="en-US" sz="2860" dirty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7" name="제목 4"/>
          <p:cNvSpPr txBox="1">
            <a:spLocks/>
          </p:cNvSpPr>
          <p:nvPr/>
        </p:nvSpPr>
        <p:spPr>
          <a:xfrm>
            <a:off x="8771423" y="5833301"/>
            <a:ext cx="5825052" cy="130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       치  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 </a:t>
            </a:r>
            <a:r>
              <a:rPr lang="ko-KR" altLang="en-US" sz="19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경기도 수원시 팔달구 </a:t>
            </a:r>
            <a:r>
              <a:rPr lang="ko-KR" altLang="en-US" sz="19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덕영대로</a:t>
            </a:r>
            <a:r>
              <a:rPr lang="ko-KR" altLang="en-US" sz="19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9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905          </a:t>
            </a:r>
          </a:p>
          <a:p>
            <a:pPr algn="just"/>
            <a:r>
              <a:rPr lang="en-US" altLang="ko-KR" sz="19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9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    </a:t>
            </a:r>
            <a:r>
              <a:rPr lang="ko-KR" altLang="en-US" sz="19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아이메카</a:t>
            </a:r>
            <a:r>
              <a:rPr lang="ko-KR" altLang="en-US" sz="19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9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11</a:t>
            </a:r>
            <a:r>
              <a:rPr lang="ko-KR" altLang="en-US" sz="19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층 그린컴퓨터아카데미 수원</a:t>
            </a:r>
            <a:endParaRPr lang="en-US" altLang="ko-KR" sz="19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       소  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 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수원역</a:t>
            </a:r>
            <a:endParaRPr lang="en-US" altLang="ko-KR" sz="20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/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근무시간  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 09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 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 17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 월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~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</a:t>
            </a:r>
            <a:r>
              <a:rPr lang="en-US" altLang="ko-KR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주말 휴무</a:t>
            </a:r>
            <a:endParaRPr lang="ko-KR" alt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2" name="제목 4"/>
          <p:cNvSpPr txBox="1">
            <a:spLocks/>
          </p:cNvSpPr>
          <p:nvPr/>
        </p:nvSpPr>
        <p:spPr>
          <a:xfrm>
            <a:off x="5393377" y="2141746"/>
            <a:ext cx="7307737" cy="130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8360" dirty="0">
                <a:solidFill>
                  <a:schemeClr val="bg1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Bon</a:t>
            </a:r>
            <a:r>
              <a:rPr lang="en-US" altLang="ko-KR" sz="8360" dirty="0">
                <a:latin typeface="KOHI배움" panose="00000500000000000000" pitchFamily="2" charset="-127"/>
                <a:ea typeface="KOHI배움" panose="00000500000000000000" pitchFamily="2" charset="-127"/>
              </a:rPr>
              <a:t> </a:t>
            </a:r>
            <a:r>
              <a:rPr lang="en-US" altLang="ko-KR" sz="8360" dirty="0" smtClean="0">
                <a:solidFill>
                  <a:srgbClr val="08354D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Voyage!</a:t>
            </a:r>
            <a:endParaRPr lang="ko-KR" altLang="en-US" sz="8360" dirty="0">
              <a:solidFill>
                <a:srgbClr val="08354D"/>
              </a:solidFill>
              <a:latin typeface="KOHI배움" panose="00000500000000000000" pitchFamily="2" charset="-127"/>
              <a:ea typeface="KOHI배움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9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063346"/>
            <a:ext cx="6527171" cy="269662"/>
            <a:chOff x="0" y="9063346"/>
            <a:chExt cx="6527171" cy="2696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063346"/>
              <a:ext cx="6527171" cy="2696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83868" y="1146269"/>
            <a:ext cx="1486605" cy="1963354"/>
            <a:chOff x="5783868" y="1146269"/>
            <a:chExt cx="1486605" cy="19633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598" y="261624"/>
              <a:ext cx="2973211" cy="392670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3868" y="1146269"/>
              <a:ext cx="1486605" cy="19633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9509" y="1101668"/>
            <a:ext cx="4887795" cy="17059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7938" y="8145985"/>
            <a:ext cx="895380" cy="774503"/>
            <a:chOff x="1037938" y="8145985"/>
            <a:chExt cx="895380" cy="7745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938" y="8145985"/>
              <a:ext cx="895380" cy="7745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10492" y="7337560"/>
            <a:ext cx="2674667" cy="1616851"/>
            <a:chOff x="2010492" y="7337560"/>
            <a:chExt cx="2674667" cy="16168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0492" y="7337560"/>
              <a:ext cx="2674667" cy="1616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67897" y="8401630"/>
            <a:ext cx="427531" cy="630468"/>
            <a:chOff x="4867897" y="8401630"/>
            <a:chExt cx="427531" cy="6304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7897" y="8401630"/>
              <a:ext cx="427531" cy="6304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64632" y="6754154"/>
            <a:ext cx="676745" cy="352584"/>
            <a:chOff x="3364632" y="6754154"/>
            <a:chExt cx="676745" cy="3525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4632" y="6754154"/>
              <a:ext cx="676745" cy="3525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93585" y="5778958"/>
            <a:ext cx="540239" cy="281464"/>
            <a:chOff x="4693585" y="5778958"/>
            <a:chExt cx="540239" cy="2814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93585" y="5778958"/>
              <a:ext cx="540239" cy="2814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8842" y="6326761"/>
            <a:ext cx="540239" cy="281464"/>
            <a:chOff x="1148842" y="6326761"/>
            <a:chExt cx="540239" cy="2814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8842" y="6326761"/>
              <a:ext cx="540239" cy="281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45975" y="8687358"/>
            <a:ext cx="812016" cy="812016"/>
            <a:chOff x="5245975" y="8687358"/>
            <a:chExt cx="812016" cy="81201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45975" y="8687358"/>
              <a:ext cx="812016" cy="812016"/>
            </a:xfrm>
            <a:prstGeom prst="rect">
              <a:avLst/>
            </a:prstGeom>
          </p:spPr>
        </p:pic>
      </p:grpSp>
      <p:grpSp>
        <p:nvGrpSpPr>
          <p:cNvPr id="51" name="그룹 1004"/>
          <p:cNvGrpSpPr/>
          <p:nvPr/>
        </p:nvGrpSpPr>
        <p:grpSpPr>
          <a:xfrm>
            <a:off x="6296230" y="877361"/>
            <a:ext cx="11379363" cy="8838139"/>
            <a:chOff x="832508" y="-3248928"/>
            <a:chExt cx="22758725" cy="17676279"/>
          </a:xfrm>
        </p:grpSpPr>
        <p:pic>
          <p:nvPicPr>
            <p:cNvPr id="53" name="Object 1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544" y="-3248928"/>
              <a:ext cx="22117647" cy="17061985"/>
            </a:xfrm>
            <a:prstGeom prst="rect">
              <a:avLst/>
            </a:prstGeom>
          </p:spPr>
        </p:pic>
        <p:pic>
          <p:nvPicPr>
            <p:cNvPr id="56" name="Object 1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508" y="-3129174"/>
              <a:ext cx="22758725" cy="175565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02646" y="1513267"/>
            <a:ext cx="7394858" cy="2126140"/>
            <a:chOff x="9302646" y="1513267"/>
            <a:chExt cx="7394858" cy="21261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02646" y="1513267"/>
              <a:ext cx="7394858" cy="21261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49677" y="1513267"/>
            <a:ext cx="1673529" cy="2126140"/>
            <a:chOff x="7049677" y="1513267"/>
            <a:chExt cx="1673529" cy="21261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49677" y="1513267"/>
              <a:ext cx="1673529" cy="212614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32592" y="1898420"/>
            <a:ext cx="1066166" cy="45893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405875" y="3763619"/>
            <a:ext cx="7394858" cy="2082094"/>
            <a:chOff x="9302646" y="3763619"/>
            <a:chExt cx="7394858" cy="208209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02646" y="3763619"/>
              <a:ext cx="7394858" cy="20820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49677" y="3763619"/>
            <a:ext cx="1673529" cy="2126140"/>
            <a:chOff x="7049677" y="3763619"/>
            <a:chExt cx="1673529" cy="212614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9677" y="3763619"/>
              <a:ext cx="1673529" cy="21261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02646" y="6005390"/>
            <a:ext cx="7394858" cy="2126140"/>
            <a:chOff x="9302646" y="6005390"/>
            <a:chExt cx="7394858" cy="212614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02646" y="6005390"/>
              <a:ext cx="7394858" cy="212614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49677" y="6005390"/>
            <a:ext cx="1673529" cy="2126140"/>
            <a:chOff x="7049677" y="6005390"/>
            <a:chExt cx="1673529" cy="212614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49677" y="6005390"/>
              <a:ext cx="1673529" cy="21261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37790" y="8267924"/>
            <a:ext cx="9659714" cy="547803"/>
            <a:chOff x="7037790" y="8267924"/>
            <a:chExt cx="9659714" cy="54780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37790" y="8267924"/>
              <a:ext cx="9659714" cy="547803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 rot="5400000">
            <a:off x="5266267" y="1959137"/>
            <a:ext cx="1542410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70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CHAPTER.1-2</a:t>
            </a:r>
            <a:endParaRPr lang="ko-KR" altLang="en-US" sz="1470" dirty="0"/>
          </a:p>
        </p:txBody>
      </p:sp>
      <p:sp>
        <p:nvSpPr>
          <p:cNvPr id="50" name="부제목 3"/>
          <p:cNvSpPr txBox="1">
            <a:spLocks/>
          </p:cNvSpPr>
          <p:nvPr/>
        </p:nvSpPr>
        <p:spPr>
          <a:xfrm>
            <a:off x="7328626" y="6883031"/>
            <a:ext cx="1103978" cy="441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dirty="0" err="1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양진욱</a:t>
            </a:r>
            <a:endParaRPr lang="en-US" altLang="ko-KR" sz="1800" dirty="0" smtClean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8" name="부제목 3"/>
          <p:cNvSpPr txBox="1">
            <a:spLocks/>
          </p:cNvSpPr>
          <p:nvPr/>
        </p:nvSpPr>
        <p:spPr>
          <a:xfrm>
            <a:off x="7330512" y="4625950"/>
            <a:ext cx="1111858" cy="441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김지현</a:t>
            </a:r>
            <a:endParaRPr lang="en-US" altLang="ko-KR" sz="2400" dirty="0" smtClean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9" name="부제목 3"/>
          <p:cNvSpPr txBox="1">
            <a:spLocks/>
          </p:cNvSpPr>
          <p:nvPr/>
        </p:nvSpPr>
        <p:spPr>
          <a:xfrm>
            <a:off x="7343991" y="2417235"/>
            <a:ext cx="1094548" cy="559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dirty="0" smtClean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고준영</a:t>
            </a:r>
            <a:endParaRPr lang="en-US" altLang="ko-KR" sz="1800" dirty="0" smtClean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1" name="부제목 3"/>
          <p:cNvSpPr txBox="1">
            <a:spLocks/>
          </p:cNvSpPr>
          <p:nvPr/>
        </p:nvSpPr>
        <p:spPr>
          <a:xfrm>
            <a:off x="9600668" y="6269334"/>
            <a:ext cx="6782332" cy="1691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여행 도우미</a:t>
            </a:r>
            <a:endParaRPr lang="en-US" altLang="ko-KR" sz="1800" dirty="0" smtClean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endParaRPr lang="en-US" altLang="ko-KR" sz="1800" dirty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프론트</a:t>
            </a:r>
            <a:endParaRPr lang="en-US" altLang="ko-KR" sz="1800" dirty="0" smtClean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지역별 여행 프론트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err="1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백엔드</a:t>
            </a:r>
            <a:endParaRPr lang="en-US" altLang="ko-KR" sz="1800" dirty="0" smtClean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발표자료</a:t>
            </a:r>
            <a:endParaRPr lang="en-US" altLang="ko-KR" sz="1800" dirty="0" smtClean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6" name="부제목 3"/>
          <p:cNvSpPr txBox="1">
            <a:spLocks/>
          </p:cNvSpPr>
          <p:nvPr/>
        </p:nvSpPr>
        <p:spPr>
          <a:xfrm>
            <a:off x="9593190" y="3989582"/>
            <a:ext cx="6782332" cy="1691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페이지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디자인 전체</a:t>
            </a:r>
            <a:endParaRPr lang="en-US" altLang="ko-KR" sz="1800" dirty="0" smtClean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endParaRPr lang="en-US" altLang="ko-KR" sz="1800" dirty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여행 상품 홍보 페이지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여행 목록 페이지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err="1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모달창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err="1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페이징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처리</a:t>
            </a:r>
            <a:endParaRPr lang="en-US" altLang="ko-KR" sz="1800" dirty="0" smtClean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월별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지역별 메뉴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찜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조회수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댓글 기능</a:t>
            </a:r>
            <a:endParaRPr lang="en-US" altLang="ko-KR" sz="1800" dirty="0" smtClean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목록 이동 버튼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구매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장바구니 기능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</p:txBody>
      </p:sp>
      <p:sp>
        <p:nvSpPr>
          <p:cNvPr id="67" name="부제목 3"/>
          <p:cNvSpPr txBox="1">
            <a:spLocks/>
          </p:cNvSpPr>
          <p:nvPr/>
        </p:nvSpPr>
        <p:spPr>
          <a:xfrm>
            <a:off x="9586126" y="1786753"/>
            <a:ext cx="6782332" cy="1691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게시판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</a:t>
            </a:r>
            <a:endParaRPr lang="en-US" altLang="ko-KR" sz="1800" dirty="0" smtClean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endParaRPr lang="en-US" altLang="ko-KR" sz="1800" dirty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게시판 리스트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글쓰기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보기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 페이지 구현</a:t>
            </a:r>
            <a:endParaRPr lang="en-US" altLang="ko-KR" sz="1800" dirty="0" smtClean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ko-KR" altLang="en-US" sz="1800" dirty="0" err="1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마이페이지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800" dirty="0" err="1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게시글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댓글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  찜 내역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예약 내역</a:t>
            </a:r>
            <a:endParaRPr lang="en-US" altLang="ko-KR" sz="1800" dirty="0" smtClean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r>
              <a:rPr lang="en-US" altLang="ko-KR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800" dirty="0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</a:t>
            </a:r>
            <a:r>
              <a:rPr lang="ko-KR" altLang="en-US" sz="1800" dirty="0" err="1" smtClean="0">
                <a:solidFill>
                  <a:srgbClr val="488DD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백엔드</a:t>
            </a:r>
            <a:endParaRPr lang="en-US" altLang="ko-KR" sz="1800" dirty="0" smtClean="0">
              <a:solidFill>
                <a:srgbClr val="488DD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3868" y="1146269"/>
            <a:ext cx="1486605" cy="1963354"/>
            <a:chOff x="5783868" y="1146269"/>
            <a:chExt cx="1486605" cy="1963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598" y="261624"/>
              <a:ext cx="2973211" cy="392670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3868" y="1146269"/>
              <a:ext cx="1486605" cy="19633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1850" y="860554"/>
            <a:ext cx="5478992" cy="85309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255" y="1209985"/>
            <a:ext cx="4811423" cy="17065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49580" y="860554"/>
            <a:ext cx="5478992" cy="8530992"/>
            <a:chOff x="11949580" y="860554"/>
            <a:chExt cx="5478992" cy="8530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9489" y="-3315537"/>
              <a:ext cx="10957983" cy="1706198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9580" y="860554"/>
              <a:ext cx="5478992" cy="85309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05039" y="6591923"/>
            <a:ext cx="670287" cy="2239532"/>
            <a:chOff x="4705039" y="6591923"/>
            <a:chExt cx="670287" cy="22395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5039" y="6591923"/>
              <a:ext cx="670287" cy="22395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1363" y="7760208"/>
            <a:ext cx="757127" cy="1065043"/>
            <a:chOff x="861363" y="7760208"/>
            <a:chExt cx="757127" cy="10650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363" y="7760208"/>
              <a:ext cx="757127" cy="10650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6985" y="7985098"/>
            <a:ext cx="1525281" cy="840153"/>
            <a:chOff x="3246985" y="7985098"/>
            <a:chExt cx="1525281" cy="8401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6985" y="7985098"/>
              <a:ext cx="1525281" cy="8401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2232" y="6879302"/>
            <a:ext cx="2315052" cy="3692857"/>
            <a:chOff x="1402232" y="6879302"/>
            <a:chExt cx="2315052" cy="369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780000">
              <a:off x="1402232" y="6879302"/>
              <a:ext cx="2315052" cy="369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6733" y="6100840"/>
            <a:ext cx="625620" cy="350350"/>
            <a:chOff x="1256733" y="6100840"/>
            <a:chExt cx="625620" cy="3503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6733" y="6100840"/>
              <a:ext cx="625620" cy="3503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54724" y="5797872"/>
            <a:ext cx="534243" cy="534243"/>
            <a:chOff x="4454724" y="5797872"/>
            <a:chExt cx="534243" cy="5342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4724" y="5797872"/>
              <a:ext cx="534243" cy="5342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71087" y="1558144"/>
            <a:ext cx="4445472" cy="48362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15430" y="1556239"/>
            <a:ext cx="2603939" cy="49039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311201" y="2579644"/>
            <a:ext cx="270588" cy="270588"/>
            <a:chOff x="12311201" y="2579644"/>
            <a:chExt cx="270588" cy="27058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11201" y="2579644"/>
              <a:ext cx="270588" cy="27058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11201" y="3180050"/>
            <a:ext cx="270588" cy="270588"/>
            <a:chOff x="12311201" y="3082833"/>
            <a:chExt cx="270588" cy="27058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11201" y="3082833"/>
              <a:ext cx="270588" cy="27058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303432" y="3783950"/>
            <a:ext cx="270588" cy="270588"/>
            <a:chOff x="12311201" y="3614593"/>
            <a:chExt cx="270588" cy="27058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11201" y="3614593"/>
              <a:ext cx="270588" cy="27058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311201" y="4379702"/>
            <a:ext cx="270588" cy="270588"/>
            <a:chOff x="12328102" y="4105598"/>
            <a:chExt cx="270588" cy="27058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28102" y="4105598"/>
              <a:ext cx="270588" cy="270588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5400000">
            <a:off x="5104914" y="1919065"/>
            <a:ext cx="1931540" cy="329540"/>
          </a:xfrm>
          <a:prstGeom prst="rect">
            <a:avLst/>
          </a:prstGeom>
        </p:spPr>
      </p:pic>
      <p:grpSp>
        <p:nvGrpSpPr>
          <p:cNvPr id="58" name="그룹 1018"/>
          <p:cNvGrpSpPr/>
          <p:nvPr/>
        </p:nvGrpSpPr>
        <p:grpSpPr>
          <a:xfrm>
            <a:off x="12303432" y="4970031"/>
            <a:ext cx="270588" cy="270588"/>
            <a:chOff x="12328102" y="4105598"/>
            <a:chExt cx="270588" cy="270588"/>
          </a:xfrm>
        </p:grpSpPr>
        <p:pic>
          <p:nvPicPr>
            <p:cNvPr id="60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28102" y="4105598"/>
              <a:ext cx="270588" cy="270588"/>
            </a:xfrm>
            <a:prstGeom prst="rect">
              <a:avLst/>
            </a:prstGeom>
          </p:spPr>
        </p:pic>
      </p:grpSp>
      <p:sp>
        <p:nvSpPr>
          <p:cNvPr id="61" name="부제목 3"/>
          <p:cNvSpPr txBox="1">
            <a:spLocks/>
          </p:cNvSpPr>
          <p:nvPr/>
        </p:nvSpPr>
        <p:spPr>
          <a:xfrm>
            <a:off x="12671192" y="2576282"/>
            <a:ext cx="1528610" cy="3221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rgbClr val="1A435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HTML</a:t>
            </a:r>
          </a:p>
          <a:p>
            <a:pPr algn="l"/>
            <a:endParaRPr lang="en-US" altLang="ko-KR" sz="1600" b="1" dirty="0">
              <a:solidFill>
                <a:srgbClr val="1A435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1600" b="1" dirty="0" smtClean="0">
                <a:solidFill>
                  <a:srgbClr val="1A435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CSS</a:t>
            </a:r>
          </a:p>
          <a:p>
            <a:pPr algn="l"/>
            <a:endParaRPr lang="en-US" altLang="ko-KR" sz="1600" b="1" dirty="0">
              <a:solidFill>
                <a:srgbClr val="1A435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1600" b="1" dirty="0" smtClean="0">
                <a:solidFill>
                  <a:srgbClr val="1A435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Java</a:t>
            </a:r>
          </a:p>
          <a:p>
            <a:pPr algn="l"/>
            <a:endParaRPr lang="en-US" altLang="ko-KR" sz="1600" b="1" dirty="0">
              <a:solidFill>
                <a:srgbClr val="1A435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1600" b="1" dirty="0" smtClean="0">
                <a:solidFill>
                  <a:srgbClr val="1A435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JavaScript</a:t>
            </a:r>
          </a:p>
          <a:p>
            <a:pPr algn="l"/>
            <a:endParaRPr lang="en-US" altLang="ko-KR" sz="1600" b="1" dirty="0">
              <a:solidFill>
                <a:srgbClr val="1A435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1600" b="1" dirty="0" smtClean="0">
                <a:solidFill>
                  <a:srgbClr val="1A435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Ajax</a:t>
            </a:r>
          </a:p>
          <a:p>
            <a:pPr algn="l"/>
            <a:endParaRPr lang="en-US" altLang="ko-KR" sz="1600" b="1" dirty="0">
              <a:solidFill>
                <a:srgbClr val="1A435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1600" b="1" dirty="0" err="1" smtClean="0">
                <a:solidFill>
                  <a:srgbClr val="1A435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Jquery</a:t>
            </a:r>
            <a:endParaRPr lang="en-US" altLang="ko-KR" sz="1600" b="1" dirty="0" smtClean="0">
              <a:solidFill>
                <a:srgbClr val="1A435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5" name="그룹 1018"/>
          <p:cNvGrpSpPr/>
          <p:nvPr/>
        </p:nvGrpSpPr>
        <p:grpSpPr>
          <a:xfrm>
            <a:off x="12324253" y="5579354"/>
            <a:ext cx="270588" cy="270588"/>
            <a:chOff x="12328102" y="4105598"/>
            <a:chExt cx="270588" cy="270588"/>
          </a:xfrm>
        </p:grpSpPr>
        <p:pic>
          <p:nvPicPr>
            <p:cNvPr id="66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28102" y="4105598"/>
              <a:ext cx="270588" cy="270588"/>
            </a:xfrm>
            <a:prstGeom prst="rect">
              <a:avLst/>
            </a:prstGeom>
          </p:spPr>
        </p:pic>
      </p:grpSp>
      <p:pic>
        <p:nvPicPr>
          <p:cNvPr id="2050" name="Picture 2" descr="아파치톰캣 사진에 대한 이미지 검색결과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402" y="3708553"/>
            <a:ext cx="1686039" cy="16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245" y="2146385"/>
            <a:ext cx="3028950" cy="15144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41" y="2050270"/>
            <a:ext cx="1762125" cy="17716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73" y="5215455"/>
            <a:ext cx="3227048" cy="10784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29" y="6290110"/>
            <a:ext cx="2310425" cy="10027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79" y="7416076"/>
            <a:ext cx="2399141" cy="153337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09" y="5606790"/>
            <a:ext cx="2428588" cy="139479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90" y="3470958"/>
            <a:ext cx="1930162" cy="19301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61" y="7182893"/>
            <a:ext cx="2050877" cy="2048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3868" y="1146269"/>
            <a:ext cx="1486605" cy="1963354"/>
            <a:chOff x="5783868" y="1146269"/>
            <a:chExt cx="1486605" cy="1963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598" y="261624"/>
              <a:ext cx="2973211" cy="392670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3868" y="1146269"/>
              <a:ext cx="1486605" cy="19633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9748" y="877361"/>
            <a:ext cx="11461052" cy="85309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7696" y="1240661"/>
            <a:ext cx="5359064" cy="24226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1781" y="4308706"/>
            <a:ext cx="3563215" cy="5034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05039" y="6591923"/>
            <a:ext cx="670287" cy="2239532"/>
            <a:chOff x="4705039" y="6591923"/>
            <a:chExt cx="670287" cy="22395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5039" y="6591923"/>
              <a:ext cx="670287" cy="22395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1363" y="7760208"/>
            <a:ext cx="757127" cy="1065043"/>
            <a:chOff x="861363" y="7760208"/>
            <a:chExt cx="757127" cy="10650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363" y="7760208"/>
              <a:ext cx="757127" cy="10650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6985" y="7985098"/>
            <a:ext cx="1525281" cy="840153"/>
            <a:chOff x="3246985" y="7985098"/>
            <a:chExt cx="1525281" cy="8401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6985" y="7985098"/>
              <a:ext cx="1525281" cy="8401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2232" y="6879302"/>
            <a:ext cx="2315052" cy="3692857"/>
            <a:chOff x="1402232" y="6879302"/>
            <a:chExt cx="2315052" cy="36928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780000">
              <a:off x="1402232" y="6879302"/>
              <a:ext cx="2315052" cy="369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6733" y="6100840"/>
            <a:ext cx="625620" cy="350350"/>
            <a:chOff x="1256733" y="6100840"/>
            <a:chExt cx="625620" cy="3503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6733" y="6100840"/>
              <a:ext cx="625620" cy="3503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54724" y="5797872"/>
            <a:ext cx="534243" cy="534243"/>
            <a:chOff x="4454724" y="5797872"/>
            <a:chExt cx="534243" cy="5342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4724" y="5797872"/>
              <a:ext cx="534243" cy="5342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89055" y="1225752"/>
            <a:ext cx="3222424" cy="508233"/>
          </a:xfrm>
          <a:prstGeom prst="rect">
            <a:avLst/>
          </a:prstGeom>
        </p:spPr>
      </p:pic>
      <p:sp>
        <p:nvSpPr>
          <p:cNvPr id="31" name="부제목 3"/>
          <p:cNvSpPr txBox="1">
            <a:spLocks/>
          </p:cNvSpPr>
          <p:nvPr/>
        </p:nvSpPr>
        <p:spPr>
          <a:xfrm rot="5400000">
            <a:off x="5250363" y="1957752"/>
            <a:ext cx="1632025" cy="340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70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CHAPTER.1-3</a:t>
            </a:r>
            <a:endParaRPr lang="ko-KR" altLang="en-US" sz="1470" dirty="0">
              <a:solidFill>
                <a:srgbClr val="488DD2"/>
              </a:solidFill>
              <a:latin typeface="KOHI배움" panose="00000500000000000000" pitchFamily="2" charset="-127"/>
              <a:ea typeface="KOHI배움" panose="000005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17" y="1733985"/>
            <a:ext cx="10833113" cy="729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3868" y="1146269"/>
            <a:ext cx="1486605" cy="1963354"/>
            <a:chOff x="5783868" y="1146269"/>
            <a:chExt cx="1486605" cy="1963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598" y="261624"/>
              <a:ext cx="2973211" cy="392670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3868" y="1146269"/>
              <a:ext cx="1486605" cy="19633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9748" y="877361"/>
            <a:ext cx="11461052" cy="85309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7696" y="1240661"/>
            <a:ext cx="5359064" cy="24226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1781" y="4308706"/>
            <a:ext cx="3563215" cy="5034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05039" y="6591923"/>
            <a:ext cx="670287" cy="2239532"/>
            <a:chOff x="4705039" y="6591923"/>
            <a:chExt cx="670287" cy="22395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5039" y="6591923"/>
              <a:ext cx="670287" cy="22395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1363" y="7760208"/>
            <a:ext cx="757127" cy="1065043"/>
            <a:chOff x="861363" y="7760208"/>
            <a:chExt cx="757127" cy="10650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363" y="7760208"/>
              <a:ext cx="757127" cy="10650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6985" y="7985098"/>
            <a:ext cx="1525281" cy="840153"/>
            <a:chOff x="3246985" y="7985098"/>
            <a:chExt cx="1525281" cy="8401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6985" y="7985098"/>
              <a:ext cx="1525281" cy="8401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2232" y="6879302"/>
            <a:ext cx="2315052" cy="3692857"/>
            <a:chOff x="1402232" y="6879302"/>
            <a:chExt cx="2315052" cy="36928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780000">
              <a:off x="1402232" y="6879302"/>
              <a:ext cx="2315052" cy="369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6733" y="6100840"/>
            <a:ext cx="625620" cy="350350"/>
            <a:chOff x="1256733" y="6100840"/>
            <a:chExt cx="625620" cy="3503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6733" y="6100840"/>
              <a:ext cx="625620" cy="3503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58365" y="6451191"/>
            <a:ext cx="540239" cy="281464"/>
            <a:chOff x="3858365" y="6451191"/>
            <a:chExt cx="540239" cy="2814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58365" y="6451191"/>
              <a:ext cx="540239" cy="281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54724" y="5797872"/>
            <a:ext cx="534243" cy="534243"/>
            <a:chOff x="4454724" y="5797872"/>
            <a:chExt cx="534243" cy="5342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4724" y="5797872"/>
              <a:ext cx="534243" cy="534243"/>
            </a:xfrm>
            <a:prstGeom prst="rect">
              <a:avLst/>
            </a:prstGeom>
          </p:spPr>
        </p:pic>
      </p:grpSp>
      <p:pic>
        <p:nvPicPr>
          <p:cNvPr id="30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89098" y="1236031"/>
            <a:ext cx="3222338" cy="492252"/>
          </a:xfrm>
          <a:prstGeom prst="rect">
            <a:avLst/>
          </a:prstGeom>
        </p:spPr>
      </p:pic>
      <p:sp>
        <p:nvSpPr>
          <p:cNvPr id="33" name="부제목 3"/>
          <p:cNvSpPr txBox="1">
            <a:spLocks/>
          </p:cNvSpPr>
          <p:nvPr/>
        </p:nvSpPr>
        <p:spPr>
          <a:xfrm rot="5400000">
            <a:off x="5250363" y="1957752"/>
            <a:ext cx="1632025" cy="340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70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CHAPTER.1-3</a:t>
            </a:r>
            <a:endParaRPr lang="ko-KR" altLang="en-US" sz="1470" dirty="0">
              <a:solidFill>
                <a:srgbClr val="488DD2"/>
              </a:solidFill>
              <a:latin typeface="KOHI배움" panose="00000500000000000000" pitchFamily="2" charset="-127"/>
              <a:ea typeface="KOHI배움" panose="000005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17" y="1728283"/>
            <a:ext cx="10833113" cy="73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4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3868" y="1136745"/>
            <a:ext cx="1486605" cy="1963354"/>
            <a:chOff x="5783868" y="1136745"/>
            <a:chExt cx="1486605" cy="1963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598" y="252101"/>
              <a:ext cx="2973211" cy="392670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3868" y="1136745"/>
              <a:ext cx="1486605" cy="19633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48882" y="843156"/>
            <a:ext cx="11100918" cy="4312222"/>
            <a:chOff x="6396313" y="965273"/>
            <a:chExt cx="10903788" cy="41775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588" y="-1055349"/>
              <a:ext cx="21807576" cy="835516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6313" y="965273"/>
              <a:ext cx="10903788" cy="41775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775" y="1201549"/>
            <a:ext cx="5380881" cy="1658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8130" y="3325191"/>
            <a:ext cx="21807576" cy="8355168"/>
            <a:chOff x="1049961" y="3248849"/>
            <a:chExt cx="21807576" cy="83551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961" y="3248849"/>
              <a:ext cx="21807576" cy="835516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0713" y="5219048"/>
              <a:ext cx="11100918" cy="41775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15430" y="1081744"/>
            <a:ext cx="1277538" cy="5082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24487" y="5433039"/>
            <a:ext cx="1258491" cy="5082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38096" y="5695804"/>
            <a:ext cx="499368" cy="847150"/>
            <a:chOff x="4638096" y="5695804"/>
            <a:chExt cx="499368" cy="8471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8096" y="5695804"/>
              <a:ext cx="499368" cy="8471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09453" y="6542954"/>
            <a:ext cx="676745" cy="352584"/>
            <a:chOff x="3009453" y="6542954"/>
            <a:chExt cx="676745" cy="3525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9453" y="6542954"/>
              <a:ext cx="676745" cy="3525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6963" y="5903354"/>
            <a:ext cx="540239" cy="281464"/>
            <a:chOff x="1066963" y="5903354"/>
            <a:chExt cx="540239" cy="2814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6963" y="5903354"/>
              <a:ext cx="540239" cy="2814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0452" y="7052832"/>
            <a:ext cx="1948208" cy="1817237"/>
            <a:chOff x="870452" y="7052832"/>
            <a:chExt cx="1948208" cy="18172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0452" y="7052832"/>
              <a:ext cx="1948208" cy="18172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69119" y="7705731"/>
            <a:ext cx="1271066" cy="1271066"/>
            <a:chOff x="2769119" y="7705731"/>
            <a:chExt cx="1271066" cy="12710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9119" y="7705731"/>
              <a:ext cx="1271066" cy="12710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96302" y="8109242"/>
            <a:ext cx="1213331" cy="782675"/>
            <a:chOff x="4096302" y="8109242"/>
            <a:chExt cx="1213331" cy="7826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96302" y="8109242"/>
              <a:ext cx="1213331" cy="782675"/>
            </a:xfrm>
            <a:prstGeom prst="rect">
              <a:avLst/>
            </a:prstGeom>
          </p:spPr>
        </p:pic>
      </p:grp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6837954" y="5960857"/>
            <a:ext cx="5037501" cy="3260414"/>
          </a:xfrm>
        </p:spPr>
        <p:txBody>
          <a:bodyPr>
            <a:noAutofit/>
          </a:bodyPr>
          <a:lstStyle/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</a:t>
            </a:r>
            <a:endParaRPr lang="en-US" altLang="ko-KR" sz="2400" dirty="0" smtClean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아이디 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 찾기</a:t>
            </a:r>
            <a:endParaRPr lang="en-US" altLang="ko-KR" sz="2400" dirty="0" smtClean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회원정보 수정</a:t>
            </a:r>
            <a:endParaRPr lang="en-US" altLang="ko-KR" sz="2400" dirty="0" smtClean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1:1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문의 답변 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수정 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삭제</a:t>
            </a:r>
            <a:endParaRPr lang="en-US" altLang="ko-KR" sz="2400" dirty="0" smtClean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나만의 여행코스 </a:t>
            </a:r>
            <a:r>
              <a:rPr lang="ko-KR" altLang="en-US" sz="2400" dirty="0" err="1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게시글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수정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삭제</a:t>
            </a:r>
          </a:p>
        </p:txBody>
      </p:sp>
      <p:sp>
        <p:nvSpPr>
          <p:cNvPr id="37" name="부제목 3"/>
          <p:cNvSpPr txBox="1">
            <a:spLocks/>
          </p:cNvSpPr>
          <p:nvPr/>
        </p:nvSpPr>
        <p:spPr>
          <a:xfrm>
            <a:off x="11524957" y="1584792"/>
            <a:ext cx="5715000" cy="3255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축제</a:t>
            </a:r>
            <a:endParaRPr lang="en-US" altLang="ko-KR" sz="2400" dirty="0" smtClean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이벤트 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공지사항</a:t>
            </a:r>
            <a:endParaRPr lang="en-US" altLang="ko-KR" sz="2400" dirty="0" smtClean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여행지 게시판 작성 </a:t>
            </a:r>
            <a:r>
              <a:rPr lang="en-US" altLang="ko-KR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수정 </a:t>
            </a:r>
            <a:r>
              <a:rPr lang="en-US" altLang="ko-KR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삭제 </a:t>
            </a:r>
            <a:r>
              <a:rPr lang="en-US" altLang="ko-KR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댓글</a:t>
            </a:r>
            <a:endParaRPr lang="en-US" altLang="ko-KR" sz="2400" dirty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여행지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</a:t>
            </a:r>
            <a:endParaRPr lang="en-US" altLang="ko-KR" sz="2400" dirty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유저가 찜 한 목록</a:t>
            </a:r>
            <a:endParaRPr lang="en-US" altLang="ko-KR" sz="2400" dirty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내가 쓴 댓글 보기</a:t>
            </a:r>
            <a:endParaRPr lang="en-US" altLang="ko-KR" sz="2400" dirty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 페이지</a:t>
            </a:r>
            <a:endParaRPr lang="ko-KR" altLang="en-US" sz="2400" dirty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14798" y="4958834"/>
            <a:ext cx="258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C8896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endParaRPr lang="ko-KR" altLang="en-US" dirty="0"/>
          </a:p>
        </p:txBody>
      </p:sp>
      <p:sp>
        <p:nvSpPr>
          <p:cNvPr id="42" name="부제목 3"/>
          <p:cNvSpPr txBox="1">
            <a:spLocks/>
          </p:cNvSpPr>
          <p:nvPr/>
        </p:nvSpPr>
        <p:spPr>
          <a:xfrm rot="5400000">
            <a:off x="5263215" y="1928702"/>
            <a:ext cx="1632025" cy="340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70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CHAPTER.1-4</a:t>
            </a:r>
            <a:endParaRPr lang="ko-KR" altLang="en-US" sz="1470" dirty="0">
              <a:solidFill>
                <a:srgbClr val="488DD2"/>
              </a:solidFill>
              <a:latin typeface="KOHI배움" panose="00000500000000000000" pitchFamily="2" charset="-127"/>
              <a:ea typeface="KOHI배움" panose="00000500000000000000" pitchFamily="2" charset="-127"/>
            </a:endParaRPr>
          </a:p>
        </p:txBody>
      </p:sp>
      <p:sp>
        <p:nvSpPr>
          <p:cNvPr id="43" name="부제목 3"/>
          <p:cNvSpPr txBox="1">
            <a:spLocks/>
          </p:cNvSpPr>
          <p:nvPr/>
        </p:nvSpPr>
        <p:spPr>
          <a:xfrm>
            <a:off x="6844253" y="1627257"/>
            <a:ext cx="4447495" cy="3208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</a:t>
            </a:r>
            <a:endParaRPr lang="en-US" altLang="ko-KR" sz="2400" dirty="0" smtClean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예매 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예약</a:t>
            </a:r>
            <a:endParaRPr lang="en-US" altLang="ko-KR" sz="2400" dirty="0" smtClean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회원정보 수정</a:t>
            </a:r>
            <a:endParaRPr lang="en-US" altLang="ko-KR" sz="2400" dirty="0" smtClean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1:1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문의 작성 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수정 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삭제</a:t>
            </a:r>
            <a:endParaRPr lang="en-US" altLang="ko-KR" sz="2400" dirty="0" smtClean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err="1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게시글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추천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조회수 증가</a:t>
            </a:r>
            <a:endParaRPr lang="en-US" altLang="ko-KR" sz="2400" dirty="0" smtClean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MBTI</a:t>
            </a:r>
          </a:p>
          <a:p>
            <a:pPr algn="l"/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나만의 여행코스 </a:t>
            </a:r>
            <a:r>
              <a:rPr lang="ko-KR" altLang="en-US" sz="2400" dirty="0" err="1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게시글</a:t>
            </a:r>
            <a:r>
              <a:rPr lang="ko-KR" altLang="en-US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작성</a:t>
            </a:r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pPr algn="l"/>
            <a:endParaRPr lang="ko-KR" altLang="en-US" sz="2400" dirty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524957" y="5945965"/>
            <a:ext cx="5699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여행지 게시판</a:t>
            </a:r>
            <a:r>
              <a:rPr lang="en-US" altLang="ko-KR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댓글 수정 </a:t>
            </a:r>
            <a:r>
              <a:rPr lang="en-US" altLang="ko-KR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삭제 </a:t>
            </a:r>
            <a:endParaRPr lang="en-US" altLang="ko-KR" sz="2400" dirty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공지사항 </a:t>
            </a:r>
            <a:r>
              <a:rPr lang="en-US" altLang="ko-KR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이벤트 작성</a:t>
            </a:r>
            <a:endParaRPr lang="en-US" altLang="ko-KR" sz="2400" dirty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 </a:t>
            </a:r>
            <a:r>
              <a:rPr lang="ko-KR" altLang="en-US" sz="2400" dirty="0">
                <a:solidFill>
                  <a:srgbClr val="194A6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이용자 추천 코스 및 맛집 상위 목록 등록</a:t>
            </a:r>
            <a:endParaRPr lang="en-US" altLang="ko-KR" sz="2400" dirty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ko-KR" altLang="en-US" sz="2400" dirty="0">
              <a:solidFill>
                <a:srgbClr val="194A6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49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4034" y="8082169"/>
            <a:ext cx="2184155" cy="752606"/>
            <a:chOff x="-2268188" y="8082169"/>
            <a:chExt cx="4368309" cy="7526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68188" y="8082169"/>
              <a:ext cx="4368309" cy="7526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671" y="8082169"/>
            <a:ext cx="4368309" cy="752606"/>
            <a:chOff x="1163671" y="8082169"/>
            <a:chExt cx="4368309" cy="752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3671" y="8082169"/>
              <a:ext cx="4368309" cy="752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4034" y="8825251"/>
            <a:ext cx="18773359" cy="1545482"/>
            <a:chOff x="-84034" y="8825251"/>
            <a:chExt cx="18773359" cy="1545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4034" y="8825251"/>
              <a:ext cx="18773359" cy="1545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3868" y="1146269"/>
            <a:ext cx="1486605" cy="1963354"/>
            <a:chOff x="5783868" y="1146269"/>
            <a:chExt cx="1486605" cy="19633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598" y="261624"/>
              <a:ext cx="2973211" cy="39267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3868" y="1146269"/>
              <a:ext cx="1486605" cy="19633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88743" y="877361"/>
            <a:ext cx="11115279" cy="8255962"/>
            <a:chOff x="6388743" y="877361"/>
            <a:chExt cx="11115279" cy="82559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823" y="-3115900"/>
              <a:ext cx="22230558" cy="1651192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8743" y="877361"/>
              <a:ext cx="11115279" cy="82559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6675" y="1160208"/>
            <a:ext cx="4527003" cy="31680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6125" y="7859810"/>
            <a:ext cx="7782654" cy="749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7002" y="6999434"/>
            <a:ext cx="2408919" cy="2408919"/>
            <a:chOff x="977002" y="6999434"/>
            <a:chExt cx="2408919" cy="24089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7002" y="6999434"/>
              <a:ext cx="2408919" cy="24089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17290" y="8220630"/>
            <a:ext cx="353431" cy="912692"/>
            <a:chOff x="3617290" y="8220630"/>
            <a:chExt cx="353431" cy="9126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7290" y="8220630"/>
              <a:ext cx="353431" cy="9126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2646" y="6471097"/>
            <a:ext cx="595074" cy="1001172"/>
            <a:chOff x="1092646" y="6471097"/>
            <a:chExt cx="595074" cy="10011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2646" y="6471097"/>
              <a:ext cx="595074" cy="1001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64632" y="6754154"/>
            <a:ext cx="676745" cy="352584"/>
            <a:chOff x="3364632" y="6754154"/>
            <a:chExt cx="676745" cy="3525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64632" y="6754154"/>
              <a:ext cx="676745" cy="352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93585" y="5763916"/>
            <a:ext cx="540239" cy="281464"/>
            <a:chOff x="4693585" y="5763916"/>
            <a:chExt cx="540239" cy="2814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93585" y="5763916"/>
              <a:ext cx="540239" cy="281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30310" y="6865163"/>
            <a:ext cx="678304" cy="678304"/>
            <a:chOff x="4530310" y="6865163"/>
            <a:chExt cx="678304" cy="6783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30310" y="6865163"/>
              <a:ext cx="678304" cy="678304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 rot="5400000">
            <a:off x="5328819" y="1968672"/>
            <a:ext cx="1540806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70" dirty="0" smtClean="0">
                <a:solidFill>
                  <a:srgbClr val="488DD2"/>
                </a:solidFill>
                <a:latin typeface="KOHI배움" panose="00000500000000000000" pitchFamily="2" charset="-127"/>
                <a:ea typeface="KOHI배움" panose="00000500000000000000" pitchFamily="2" charset="-127"/>
              </a:rPr>
              <a:t>CHAPTER.1-5</a:t>
            </a:r>
            <a:endParaRPr lang="ko-KR" altLang="en-US" sz="147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81837" y="1386057"/>
            <a:ext cx="10885304" cy="7223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744</Words>
  <Application>Microsoft Office PowerPoint</Application>
  <PresentationFormat>사용자 지정</PresentationFormat>
  <Paragraphs>160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?? ??</vt:lpstr>
      <vt:lpstr>G마켓 산스 Bold</vt:lpstr>
      <vt:lpstr>G마켓 산스 Medium</vt:lpstr>
      <vt:lpstr>KOHI배움</vt:lpstr>
      <vt:lpstr>Noto Sans CJK KR Regular</vt:lpstr>
      <vt:lpstr>THE새나라어른이</vt:lpstr>
      <vt:lpstr>나눔고딕</vt:lpstr>
      <vt:lpstr>Arial</vt:lpstr>
      <vt:lpstr>Calibri</vt:lpstr>
      <vt:lpstr>Office Theme</vt:lpstr>
      <vt:lpstr>PowerPoint 프레젠테이션</vt:lpstr>
      <vt:lpstr>개발 환경,  프로젝트일정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비상 연락망  ‘여기저기콜’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GREEN</cp:lastModifiedBy>
  <cp:revision>83</cp:revision>
  <dcterms:created xsi:type="dcterms:W3CDTF">2023-03-15T11:38:55Z</dcterms:created>
  <dcterms:modified xsi:type="dcterms:W3CDTF">2023-04-12T05:39:20Z</dcterms:modified>
</cp:coreProperties>
</file>